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0" r:id="rId2"/>
    <p:sldId id="261" r:id="rId3"/>
    <p:sldId id="262" r:id="rId4"/>
    <p:sldId id="263" r:id="rId5"/>
    <p:sldId id="258" r:id="rId6"/>
    <p:sldId id="259" r:id="rId7"/>
    <p:sldId id="256" r:id="rId8"/>
    <p:sldId id="267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A12B72-74DC-402F-841C-7194F094F7A1}" v="1041" dt="2023-11-27T16:13:24.454"/>
    <p1510:client id="{48053BC8-7720-48AA-9BEB-6815BF524D31}" v="221" dt="2023-11-28T03:32:17.437"/>
    <p1510:client id="{64B46BA4-5C4B-412E-8794-0F1663DEADEE}" v="227" dt="2023-11-28T06:23:38.171"/>
    <p1510:client id="{6738574F-1591-48E3-86F5-A9998C80F42F}" v="652" dt="2023-11-28T05:57:35.634"/>
    <p1510:client id="{FCF0B088-6732-41FD-88C0-4C38567E5A54}" v="473" dt="2023-11-28T05:30:47.0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9D24D0-FC82-4B00-98CF-1D29A645CD3A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D5105F1-4FF1-4D3C-9DEE-47C39449B438}">
      <dgm:prSet/>
      <dgm:spPr/>
      <dgm:t>
        <a:bodyPr/>
        <a:lstStyle/>
        <a:p>
          <a:r>
            <a:rPr lang="en-US" b="1"/>
            <a:t>GDal:</a:t>
          </a:r>
          <a:endParaRPr lang="en-US"/>
        </a:p>
      </dgm:t>
    </dgm:pt>
    <dgm:pt modelId="{9462C754-F25A-4A80-9223-2B7C535FC9E7}" type="parTrans" cxnId="{88F54D58-8469-4C0C-8FAD-82894DCC28CC}">
      <dgm:prSet/>
      <dgm:spPr/>
      <dgm:t>
        <a:bodyPr/>
        <a:lstStyle/>
        <a:p>
          <a:endParaRPr lang="en-US"/>
        </a:p>
      </dgm:t>
    </dgm:pt>
    <dgm:pt modelId="{E210945E-AF55-434E-BE8C-E0521EBF11D6}" type="sibTrans" cxnId="{88F54D58-8469-4C0C-8FAD-82894DCC28CC}">
      <dgm:prSet/>
      <dgm:spPr/>
      <dgm:t>
        <a:bodyPr/>
        <a:lstStyle/>
        <a:p>
          <a:endParaRPr lang="en-US"/>
        </a:p>
      </dgm:t>
    </dgm:pt>
    <dgm:pt modelId="{160108AB-4AA0-4ABF-B556-82F0C33C93B2}">
      <dgm:prSet/>
      <dgm:spPr/>
      <dgm:t>
        <a:bodyPr/>
        <a:lstStyle/>
        <a:p>
          <a:r>
            <a:rPr lang="en-US"/>
            <a:t>GDAL, the Geospatial Data Abstraction Library, is a comprehensive open-source library for reading and writing raster and vector geospatial data formats. </a:t>
          </a:r>
        </a:p>
      </dgm:t>
    </dgm:pt>
    <dgm:pt modelId="{F4D90D97-49EA-494C-9D8E-42086165FC5E}" type="parTrans" cxnId="{52BCA2DC-783D-4E43-9DC1-DA7208617327}">
      <dgm:prSet/>
      <dgm:spPr/>
      <dgm:t>
        <a:bodyPr/>
        <a:lstStyle/>
        <a:p>
          <a:endParaRPr lang="en-US"/>
        </a:p>
      </dgm:t>
    </dgm:pt>
    <dgm:pt modelId="{C6853352-7C70-4FCF-A632-BF5CD26523A5}" type="sibTrans" cxnId="{52BCA2DC-783D-4E43-9DC1-DA7208617327}">
      <dgm:prSet/>
      <dgm:spPr/>
      <dgm:t>
        <a:bodyPr/>
        <a:lstStyle/>
        <a:p>
          <a:endParaRPr lang="en-US"/>
        </a:p>
      </dgm:t>
    </dgm:pt>
    <dgm:pt modelId="{504647C4-D38B-4292-ADC3-7D9177F9E798}">
      <dgm:prSet/>
      <dgm:spPr/>
      <dgm:t>
        <a:bodyPr/>
        <a:lstStyle/>
        <a:p>
          <a:r>
            <a:rPr lang="en-US" b="1"/>
            <a:t>Sklearn:</a:t>
          </a:r>
          <a:endParaRPr lang="en-US"/>
        </a:p>
      </dgm:t>
    </dgm:pt>
    <dgm:pt modelId="{9EC78D3C-A447-4238-B36B-8509C85E497D}" type="parTrans" cxnId="{49DDC1A0-3D92-4C04-A3ED-E5B387A5CB67}">
      <dgm:prSet/>
      <dgm:spPr/>
      <dgm:t>
        <a:bodyPr/>
        <a:lstStyle/>
        <a:p>
          <a:endParaRPr lang="en-US"/>
        </a:p>
      </dgm:t>
    </dgm:pt>
    <dgm:pt modelId="{AC3388CF-8FA3-45B3-BE1C-D5BD11D49EB5}" type="sibTrans" cxnId="{49DDC1A0-3D92-4C04-A3ED-E5B387A5CB67}">
      <dgm:prSet/>
      <dgm:spPr/>
      <dgm:t>
        <a:bodyPr/>
        <a:lstStyle/>
        <a:p>
          <a:endParaRPr lang="en-US"/>
        </a:p>
      </dgm:t>
    </dgm:pt>
    <dgm:pt modelId="{1F8C353F-CB65-44A3-9263-9B935F098D04}">
      <dgm:prSet/>
      <dgm:spPr/>
      <dgm:t>
        <a:bodyPr/>
        <a:lstStyle/>
        <a:p>
          <a:r>
            <a:rPr lang="en-US"/>
            <a:t>Sklearn is a machine learning library for the Python programming language. It features various classification, regression, clustering, and dimensionality reduction algorithms, including support vector machines, random forests, gradient boosting, k-means, etc.</a:t>
          </a:r>
        </a:p>
      </dgm:t>
    </dgm:pt>
    <dgm:pt modelId="{DFAD7EB4-3C04-43A6-811E-379949AF22FB}" type="parTrans" cxnId="{65DA40C0-F29A-4FCF-A09F-4F165B55E51A}">
      <dgm:prSet/>
      <dgm:spPr/>
      <dgm:t>
        <a:bodyPr/>
        <a:lstStyle/>
        <a:p>
          <a:endParaRPr lang="en-US"/>
        </a:p>
      </dgm:t>
    </dgm:pt>
    <dgm:pt modelId="{B70B0625-0283-4865-B129-EB7F703C07B2}" type="sibTrans" cxnId="{65DA40C0-F29A-4FCF-A09F-4F165B55E51A}">
      <dgm:prSet/>
      <dgm:spPr/>
      <dgm:t>
        <a:bodyPr/>
        <a:lstStyle/>
        <a:p>
          <a:endParaRPr lang="en-US"/>
        </a:p>
      </dgm:t>
    </dgm:pt>
    <dgm:pt modelId="{3017D203-A359-4575-B982-9E7E9182D0F3}">
      <dgm:prSet/>
      <dgm:spPr/>
      <dgm:t>
        <a:bodyPr/>
        <a:lstStyle/>
        <a:p>
          <a:r>
            <a:rPr lang="en-US" b="1"/>
            <a:t>Matplotlib:</a:t>
          </a:r>
          <a:endParaRPr lang="en-US"/>
        </a:p>
      </dgm:t>
    </dgm:pt>
    <dgm:pt modelId="{AAAFF898-0EE5-4C55-8BF5-E4737F5AE408}" type="parTrans" cxnId="{5DBB02C3-C43E-4E37-B920-60396343A269}">
      <dgm:prSet/>
      <dgm:spPr/>
      <dgm:t>
        <a:bodyPr/>
        <a:lstStyle/>
        <a:p>
          <a:endParaRPr lang="en-US"/>
        </a:p>
      </dgm:t>
    </dgm:pt>
    <dgm:pt modelId="{22999C78-32AD-497C-8C12-432EFC22F28A}" type="sibTrans" cxnId="{5DBB02C3-C43E-4E37-B920-60396343A269}">
      <dgm:prSet/>
      <dgm:spPr/>
      <dgm:t>
        <a:bodyPr/>
        <a:lstStyle/>
        <a:p>
          <a:endParaRPr lang="en-US"/>
        </a:p>
      </dgm:t>
    </dgm:pt>
    <dgm:pt modelId="{8643C553-7F02-45B1-9CA0-39AB94CAB6E7}">
      <dgm:prSet/>
      <dgm:spPr/>
      <dgm:t>
        <a:bodyPr/>
        <a:lstStyle/>
        <a:p>
          <a:r>
            <a:rPr lang="en-US"/>
            <a:t>Matplotlib is a comprehensive library for creating static, animated, and interactive visualizations in Python. It provides a wide range of plotting functions to create a variety of charts, graphs, and visualizations, including line plots, bar charts, scatter plots, histograms, and more.</a:t>
          </a:r>
        </a:p>
      </dgm:t>
    </dgm:pt>
    <dgm:pt modelId="{089B72B2-12DA-4FB2-84D3-B98989B09A8B}" type="parTrans" cxnId="{15DF1A2B-A985-4E8C-B89F-E5928731DDDB}">
      <dgm:prSet/>
      <dgm:spPr/>
      <dgm:t>
        <a:bodyPr/>
        <a:lstStyle/>
        <a:p>
          <a:endParaRPr lang="en-US"/>
        </a:p>
      </dgm:t>
    </dgm:pt>
    <dgm:pt modelId="{4A560EB2-3448-4DFD-B9A0-4C57A5499992}" type="sibTrans" cxnId="{15DF1A2B-A985-4E8C-B89F-E5928731DDDB}">
      <dgm:prSet/>
      <dgm:spPr/>
      <dgm:t>
        <a:bodyPr/>
        <a:lstStyle/>
        <a:p>
          <a:endParaRPr lang="en-US"/>
        </a:p>
      </dgm:t>
    </dgm:pt>
    <dgm:pt modelId="{9ABA5649-111E-4B90-BB1D-11B9FD950D8C}">
      <dgm:prSet/>
      <dgm:spPr/>
      <dgm:t>
        <a:bodyPr/>
        <a:lstStyle/>
        <a:p>
          <a:r>
            <a:rPr lang="en-US" b="1"/>
            <a:t>SkImage:</a:t>
          </a:r>
          <a:endParaRPr lang="en-US"/>
        </a:p>
      </dgm:t>
    </dgm:pt>
    <dgm:pt modelId="{96769F56-D0A9-477F-A471-FD75A5E38696}" type="parTrans" cxnId="{C64CDD72-DDB9-4CA6-A507-662C11D75573}">
      <dgm:prSet/>
      <dgm:spPr/>
      <dgm:t>
        <a:bodyPr/>
        <a:lstStyle/>
        <a:p>
          <a:endParaRPr lang="en-US"/>
        </a:p>
      </dgm:t>
    </dgm:pt>
    <dgm:pt modelId="{67D0C329-E042-45FA-8A17-4C8A5082505E}" type="sibTrans" cxnId="{C64CDD72-DDB9-4CA6-A507-662C11D75573}">
      <dgm:prSet/>
      <dgm:spPr/>
      <dgm:t>
        <a:bodyPr/>
        <a:lstStyle/>
        <a:p>
          <a:endParaRPr lang="en-US"/>
        </a:p>
      </dgm:t>
    </dgm:pt>
    <dgm:pt modelId="{7697141A-7F13-4C20-B927-F1A246EF4C0D}">
      <dgm:prSet/>
      <dgm:spPr/>
      <dgm:t>
        <a:bodyPr/>
        <a:lstStyle/>
        <a:p>
          <a:r>
            <a:rPr lang="en-US"/>
            <a:t>Load the image</a:t>
          </a:r>
        </a:p>
      </dgm:t>
    </dgm:pt>
    <dgm:pt modelId="{B4BBFB17-9236-488A-84D4-BF483C50DEFB}" type="parTrans" cxnId="{F5BA6469-0CFF-414D-B5EB-5C0FA94C4A9F}">
      <dgm:prSet/>
      <dgm:spPr/>
      <dgm:t>
        <a:bodyPr/>
        <a:lstStyle/>
        <a:p>
          <a:endParaRPr lang="en-US"/>
        </a:p>
      </dgm:t>
    </dgm:pt>
    <dgm:pt modelId="{CD37AC43-B8A8-490B-A163-A298A3C31905}" type="sibTrans" cxnId="{F5BA6469-0CFF-414D-B5EB-5C0FA94C4A9F}">
      <dgm:prSet/>
      <dgm:spPr/>
      <dgm:t>
        <a:bodyPr/>
        <a:lstStyle/>
        <a:p>
          <a:endParaRPr lang="en-US"/>
        </a:p>
      </dgm:t>
    </dgm:pt>
    <dgm:pt modelId="{BFC2BD4E-B125-4DE4-809F-05AB0D2983EF}" type="pres">
      <dgm:prSet presAssocID="{4D9D24D0-FC82-4B00-98CF-1D29A645CD3A}" presName="vert0" presStyleCnt="0">
        <dgm:presLayoutVars>
          <dgm:dir/>
          <dgm:animOne val="branch"/>
          <dgm:animLvl val="lvl"/>
        </dgm:presLayoutVars>
      </dgm:prSet>
      <dgm:spPr/>
    </dgm:pt>
    <dgm:pt modelId="{187AB1E7-D63D-420C-8C21-EE6365D08A9C}" type="pres">
      <dgm:prSet presAssocID="{2D5105F1-4FF1-4D3C-9DEE-47C39449B438}" presName="thickLine" presStyleLbl="alignNode1" presStyleIdx="0" presStyleCnt="8"/>
      <dgm:spPr/>
    </dgm:pt>
    <dgm:pt modelId="{6D80DACA-4838-4FCC-AFCF-9C4D90E401B2}" type="pres">
      <dgm:prSet presAssocID="{2D5105F1-4FF1-4D3C-9DEE-47C39449B438}" presName="horz1" presStyleCnt="0"/>
      <dgm:spPr/>
    </dgm:pt>
    <dgm:pt modelId="{C8B283BB-438A-4D8A-AE70-D42DF520583C}" type="pres">
      <dgm:prSet presAssocID="{2D5105F1-4FF1-4D3C-9DEE-47C39449B438}" presName="tx1" presStyleLbl="revTx" presStyleIdx="0" presStyleCnt="8"/>
      <dgm:spPr/>
    </dgm:pt>
    <dgm:pt modelId="{6BFE3444-60A0-4C1B-8499-CA7700A286C9}" type="pres">
      <dgm:prSet presAssocID="{2D5105F1-4FF1-4D3C-9DEE-47C39449B438}" presName="vert1" presStyleCnt="0"/>
      <dgm:spPr/>
    </dgm:pt>
    <dgm:pt modelId="{1A30FBE1-DF43-4A5E-9D72-167EFBEC464A}" type="pres">
      <dgm:prSet presAssocID="{160108AB-4AA0-4ABF-B556-82F0C33C93B2}" presName="thickLine" presStyleLbl="alignNode1" presStyleIdx="1" presStyleCnt="8"/>
      <dgm:spPr/>
    </dgm:pt>
    <dgm:pt modelId="{8095491C-89CC-41D9-AC25-3BE8DF87079F}" type="pres">
      <dgm:prSet presAssocID="{160108AB-4AA0-4ABF-B556-82F0C33C93B2}" presName="horz1" presStyleCnt="0"/>
      <dgm:spPr/>
    </dgm:pt>
    <dgm:pt modelId="{76FE3876-4E0B-4CF9-9056-C37EACEFC7ED}" type="pres">
      <dgm:prSet presAssocID="{160108AB-4AA0-4ABF-B556-82F0C33C93B2}" presName="tx1" presStyleLbl="revTx" presStyleIdx="1" presStyleCnt="8"/>
      <dgm:spPr/>
    </dgm:pt>
    <dgm:pt modelId="{F0B04E5E-F9E2-409C-A454-77AF5FA90B20}" type="pres">
      <dgm:prSet presAssocID="{160108AB-4AA0-4ABF-B556-82F0C33C93B2}" presName="vert1" presStyleCnt="0"/>
      <dgm:spPr/>
    </dgm:pt>
    <dgm:pt modelId="{DABEDDA8-F010-4E68-9049-0483D2EDB11D}" type="pres">
      <dgm:prSet presAssocID="{504647C4-D38B-4292-ADC3-7D9177F9E798}" presName="thickLine" presStyleLbl="alignNode1" presStyleIdx="2" presStyleCnt="8"/>
      <dgm:spPr/>
    </dgm:pt>
    <dgm:pt modelId="{3796D195-7ADF-4D49-AFE6-FA906313696E}" type="pres">
      <dgm:prSet presAssocID="{504647C4-D38B-4292-ADC3-7D9177F9E798}" presName="horz1" presStyleCnt="0"/>
      <dgm:spPr/>
    </dgm:pt>
    <dgm:pt modelId="{4C99723A-7EA9-4980-88B9-294C482FF683}" type="pres">
      <dgm:prSet presAssocID="{504647C4-D38B-4292-ADC3-7D9177F9E798}" presName="tx1" presStyleLbl="revTx" presStyleIdx="2" presStyleCnt="8"/>
      <dgm:spPr/>
    </dgm:pt>
    <dgm:pt modelId="{F02654B6-EDBF-4163-966A-E534B2F9CEA2}" type="pres">
      <dgm:prSet presAssocID="{504647C4-D38B-4292-ADC3-7D9177F9E798}" presName="vert1" presStyleCnt="0"/>
      <dgm:spPr/>
    </dgm:pt>
    <dgm:pt modelId="{F7A00D5F-D7F1-4F74-A6D1-F56504F720D5}" type="pres">
      <dgm:prSet presAssocID="{1F8C353F-CB65-44A3-9263-9B935F098D04}" presName="thickLine" presStyleLbl="alignNode1" presStyleIdx="3" presStyleCnt="8"/>
      <dgm:spPr/>
    </dgm:pt>
    <dgm:pt modelId="{A2593BBD-29A6-4E1C-B80B-52A6A2F4D944}" type="pres">
      <dgm:prSet presAssocID="{1F8C353F-CB65-44A3-9263-9B935F098D04}" presName="horz1" presStyleCnt="0"/>
      <dgm:spPr/>
    </dgm:pt>
    <dgm:pt modelId="{5EF20840-9A0B-48DC-9968-B22A512D9098}" type="pres">
      <dgm:prSet presAssocID="{1F8C353F-CB65-44A3-9263-9B935F098D04}" presName="tx1" presStyleLbl="revTx" presStyleIdx="3" presStyleCnt="8"/>
      <dgm:spPr/>
    </dgm:pt>
    <dgm:pt modelId="{B4A7949E-6E2A-43F1-B40A-90FD72860926}" type="pres">
      <dgm:prSet presAssocID="{1F8C353F-CB65-44A3-9263-9B935F098D04}" presName="vert1" presStyleCnt="0"/>
      <dgm:spPr/>
    </dgm:pt>
    <dgm:pt modelId="{36D63721-A0B4-49D6-BBDD-3E65D2FCDC11}" type="pres">
      <dgm:prSet presAssocID="{3017D203-A359-4575-B982-9E7E9182D0F3}" presName="thickLine" presStyleLbl="alignNode1" presStyleIdx="4" presStyleCnt="8"/>
      <dgm:spPr/>
    </dgm:pt>
    <dgm:pt modelId="{4FCC3FC8-7028-4CC1-A4DF-45B95F5CA96F}" type="pres">
      <dgm:prSet presAssocID="{3017D203-A359-4575-B982-9E7E9182D0F3}" presName="horz1" presStyleCnt="0"/>
      <dgm:spPr/>
    </dgm:pt>
    <dgm:pt modelId="{CC89B381-A176-4712-A35B-247EF79EC558}" type="pres">
      <dgm:prSet presAssocID="{3017D203-A359-4575-B982-9E7E9182D0F3}" presName="tx1" presStyleLbl="revTx" presStyleIdx="4" presStyleCnt="8"/>
      <dgm:spPr/>
    </dgm:pt>
    <dgm:pt modelId="{47043CA5-896C-4D8D-9EBF-7AD9046D3666}" type="pres">
      <dgm:prSet presAssocID="{3017D203-A359-4575-B982-9E7E9182D0F3}" presName="vert1" presStyleCnt="0"/>
      <dgm:spPr/>
    </dgm:pt>
    <dgm:pt modelId="{18E83F51-9A99-43B6-922A-5C0F1F5A81F6}" type="pres">
      <dgm:prSet presAssocID="{8643C553-7F02-45B1-9CA0-39AB94CAB6E7}" presName="thickLine" presStyleLbl="alignNode1" presStyleIdx="5" presStyleCnt="8"/>
      <dgm:spPr/>
    </dgm:pt>
    <dgm:pt modelId="{30A20BA6-C5AF-4A2B-B6E5-39285000C310}" type="pres">
      <dgm:prSet presAssocID="{8643C553-7F02-45B1-9CA0-39AB94CAB6E7}" presName="horz1" presStyleCnt="0"/>
      <dgm:spPr/>
    </dgm:pt>
    <dgm:pt modelId="{29FDAC31-DA6E-4858-AD6A-F6485500358D}" type="pres">
      <dgm:prSet presAssocID="{8643C553-7F02-45B1-9CA0-39AB94CAB6E7}" presName="tx1" presStyleLbl="revTx" presStyleIdx="5" presStyleCnt="8"/>
      <dgm:spPr/>
    </dgm:pt>
    <dgm:pt modelId="{5EB17172-4AFB-4E8D-8FC5-1ED6BB3E03AB}" type="pres">
      <dgm:prSet presAssocID="{8643C553-7F02-45B1-9CA0-39AB94CAB6E7}" presName="vert1" presStyleCnt="0"/>
      <dgm:spPr/>
    </dgm:pt>
    <dgm:pt modelId="{970CFE4C-4646-43EB-903A-629C4CA0861C}" type="pres">
      <dgm:prSet presAssocID="{9ABA5649-111E-4B90-BB1D-11B9FD950D8C}" presName="thickLine" presStyleLbl="alignNode1" presStyleIdx="6" presStyleCnt="8"/>
      <dgm:spPr/>
    </dgm:pt>
    <dgm:pt modelId="{A97F6F33-4BA6-4276-8C1B-1C043E730602}" type="pres">
      <dgm:prSet presAssocID="{9ABA5649-111E-4B90-BB1D-11B9FD950D8C}" presName="horz1" presStyleCnt="0"/>
      <dgm:spPr/>
    </dgm:pt>
    <dgm:pt modelId="{0B48B846-F802-4A9E-823A-D6956C0B10A4}" type="pres">
      <dgm:prSet presAssocID="{9ABA5649-111E-4B90-BB1D-11B9FD950D8C}" presName="tx1" presStyleLbl="revTx" presStyleIdx="6" presStyleCnt="8"/>
      <dgm:spPr/>
    </dgm:pt>
    <dgm:pt modelId="{2456E2A0-4ED8-40AD-91BA-7995013F556E}" type="pres">
      <dgm:prSet presAssocID="{9ABA5649-111E-4B90-BB1D-11B9FD950D8C}" presName="vert1" presStyleCnt="0"/>
      <dgm:spPr/>
    </dgm:pt>
    <dgm:pt modelId="{79A903B8-F011-4019-B441-B3E347E7FBF6}" type="pres">
      <dgm:prSet presAssocID="{7697141A-7F13-4C20-B927-F1A246EF4C0D}" presName="thickLine" presStyleLbl="alignNode1" presStyleIdx="7" presStyleCnt="8"/>
      <dgm:spPr/>
    </dgm:pt>
    <dgm:pt modelId="{FD69985D-5D28-4AE4-9099-D96268038D9F}" type="pres">
      <dgm:prSet presAssocID="{7697141A-7F13-4C20-B927-F1A246EF4C0D}" presName="horz1" presStyleCnt="0"/>
      <dgm:spPr/>
    </dgm:pt>
    <dgm:pt modelId="{2F47AF09-D385-4E51-AC3A-9840E47C1C78}" type="pres">
      <dgm:prSet presAssocID="{7697141A-7F13-4C20-B927-F1A246EF4C0D}" presName="tx1" presStyleLbl="revTx" presStyleIdx="7" presStyleCnt="8"/>
      <dgm:spPr/>
    </dgm:pt>
    <dgm:pt modelId="{E5C2027D-F2A8-4BEE-9048-CAB84B749360}" type="pres">
      <dgm:prSet presAssocID="{7697141A-7F13-4C20-B927-F1A246EF4C0D}" presName="vert1" presStyleCnt="0"/>
      <dgm:spPr/>
    </dgm:pt>
  </dgm:ptLst>
  <dgm:cxnLst>
    <dgm:cxn modelId="{55078405-E361-458D-8B83-2A0A6BEB9ACE}" type="presOf" srcId="{7697141A-7F13-4C20-B927-F1A246EF4C0D}" destId="{2F47AF09-D385-4E51-AC3A-9840E47C1C78}" srcOrd="0" destOrd="0" presId="urn:microsoft.com/office/officeart/2008/layout/LinedList"/>
    <dgm:cxn modelId="{D9053A18-6BF7-43C8-B0D0-12EBF15AB1A9}" type="presOf" srcId="{504647C4-D38B-4292-ADC3-7D9177F9E798}" destId="{4C99723A-7EA9-4980-88B9-294C482FF683}" srcOrd="0" destOrd="0" presId="urn:microsoft.com/office/officeart/2008/layout/LinedList"/>
    <dgm:cxn modelId="{15DF1A2B-A985-4E8C-B89F-E5928731DDDB}" srcId="{4D9D24D0-FC82-4B00-98CF-1D29A645CD3A}" destId="{8643C553-7F02-45B1-9CA0-39AB94CAB6E7}" srcOrd="5" destOrd="0" parTransId="{089B72B2-12DA-4FB2-84D3-B98989B09A8B}" sibTransId="{4A560EB2-3448-4DFD-B9A0-4C57A5499992}"/>
    <dgm:cxn modelId="{F5BA6469-0CFF-414D-B5EB-5C0FA94C4A9F}" srcId="{4D9D24D0-FC82-4B00-98CF-1D29A645CD3A}" destId="{7697141A-7F13-4C20-B927-F1A246EF4C0D}" srcOrd="7" destOrd="0" parTransId="{B4BBFB17-9236-488A-84D4-BF483C50DEFB}" sibTransId="{CD37AC43-B8A8-490B-A163-A298A3C31905}"/>
    <dgm:cxn modelId="{C64CDD72-DDB9-4CA6-A507-662C11D75573}" srcId="{4D9D24D0-FC82-4B00-98CF-1D29A645CD3A}" destId="{9ABA5649-111E-4B90-BB1D-11B9FD950D8C}" srcOrd="6" destOrd="0" parTransId="{96769F56-D0A9-477F-A471-FD75A5E38696}" sibTransId="{67D0C329-E042-45FA-8A17-4C8A5082505E}"/>
    <dgm:cxn modelId="{95E92953-7D7A-4CBB-8F69-DE8645564FE5}" type="presOf" srcId="{2D5105F1-4FF1-4D3C-9DEE-47C39449B438}" destId="{C8B283BB-438A-4D8A-AE70-D42DF520583C}" srcOrd="0" destOrd="0" presId="urn:microsoft.com/office/officeart/2008/layout/LinedList"/>
    <dgm:cxn modelId="{88F54D58-8469-4C0C-8FAD-82894DCC28CC}" srcId="{4D9D24D0-FC82-4B00-98CF-1D29A645CD3A}" destId="{2D5105F1-4FF1-4D3C-9DEE-47C39449B438}" srcOrd="0" destOrd="0" parTransId="{9462C754-F25A-4A80-9223-2B7C535FC9E7}" sibTransId="{E210945E-AF55-434E-BE8C-E0521EBF11D6}"/>
    <dgm:cxn modelId="{7FF4C17B-B6A2-473D-BE85-2EAD4D83712E}" type="presOf" srcId="{9ABA5649-111E-4B90-BB1D-11B9FD950D8C}" destId="{0B48B846-F802-4A9E-823A-D6956C0B10A4}" srcOrd="0" destOrd="0" presId="urn:microsoft.com/office/officeart/2008/layout/LinedList"/>
    <dgm:cxn modelId="{A184799F-4EB1-467D-8EA1-8EC4E8783B3E}" type="presOf" srcId="{1F8C353F-CB65-44A3-9263-9B935F098D04}" destId="{5EF20840-9A0B-48DC-9968-B22A512D9098}" srcOrd="0" destOrd="0" presId="urn:microsoft.com/office/officeart/2008/layout/LinedList"/>
    <dgm:cxn modelId="{49DDC1A0-3D92-4C04-A3ED-E5B387A5CB67}" srcId="{4D9D24D0-FC82-4B00-98CF-1D29A645CD3A}" destId="{504647C4-D38B-4292-ADC3-7D9177F9E798}" srcOrd="2" destOrd="0" parTransId="{9EC78D3C-A447-4238-B36B-8509C85E497D}" sibTransId="{AC3388CF-8FA3-45B3-BE1C-D5BD11D49EB5}"/>
    <dgm:cxn modelId="{EDDD5EAB-9AA6-4B9F-AD6E-56BA285562E6}" type="presOf" srcId="{4D9D24D0-FC82-4B00-98CF-1D29A645CD3A}" destId="{BFC2BD4E-B125-4DE4-809F-05AB0D2983EF}" srcOrd="0" destOrd="0" presId="urn:microsoft.com/office/officeart/2008/layout/LinedList"/>
    <dgm:cxn modelId="{ADB3EEB4-0F23-4BEF-9935-05E4F017C794}" type="presOf" srcId="{3017D203-A359-4575-B982-9E7E9182D0F3}" destId="{CC89B381-A176-4712-A35B-247EF79EC558}" srcOrd="0" destOrd="0" presId="urn:microsoft.com/office/officeart/2008/layout/LinedList"/>
    <dgm:cxn modelId="{65DA40C0-F29A-4FCF-A09F-4F165B55E51A}" srcId="{4D9D24D0-FC82-4B00-98CF-1D29A645CD3A}" destId="{1F8C353F-CB65-44A3-9263-9B935F098D04}" srcOrd="3" destOrd="0" parTransId="{DFAD7EB4-3C04-43A6-811E-379949AF22FB}" sibTransId="{B70B0625-0283-4865-B129-EB7F703C07B2}"/>
    <dgm:cxn modelId="{5DBB02C3-C43E-4E37-B920-60396343A269}" srcId="{4D9D24D0-FC82-4B00-98CF-1D29A645CD3A}" destId="{3017D203-A359-4575-B982-9E7E9182D0F3}" srcOrd="4" destOrd="0" parTransId="{AAAFF898-0EE5-4C55-8BF5-E4737F5AE408}" sibTransId="{22999C78-32AD-497C-8C12-432EFC22F28A}"/>
    <dgm:cxn modelId="{F1EA53D5-2DA7-4BA0-BE7A-A335DFF09039}" type="presOf" srcId="{160108AB-4AA0-4ABF-B556-82F0C33C93B2}" destId="{76FE3876-4E0B-4CF9-9056-C37EACEFC7ED}" srcOrd="0" destOrd="0" presId="urn:microsoft.com/office/officeart/2008/layout/LinedList"/>
    <dgm:cxn modelId="{52BCA2DC-783D-4E43-9DC1-DA7208617327}" srcId="{4D9D24D0-FC82-4B00-98CF-1D29A645CD3A}" destId="{160108AB-4AA0-4ABF-B556-82F0C33C93B2}" srcOrd="1" destOrd="0" parTransId="{F4D90D97-49EA-494C-9D8E-42086165FC5E}" sibTransId="{C6853352-7C70-4FCF-A632-BF5CD26523A5}"/>
    <dgm:cxn modelId="{C6F7EFEA-2FE7-461C-9883-980FB4146A97}" type="presOf" srcId="{8643C553-7F02-45B1-9CA0-39AB94CAB6E7}" destId="{29FDAC31-DA6E-4858-AD6A-F6485500358D}" srcOrd="0" destOrd="0" presId="urn:microsoft.com/office/officeart/2008/layout/LinedList"/>
    <dgm:cxn modelId="{753566C6-5A9C-49C6-A8B7-3269DDE5F331}" type="presParOf" srcId="{BFC2BD4E-B125-4DE4-809F-05AB0D2983EF}" destId="{187AB1E7-D63D-420C-8C21-EE6365D08A9C}" srcOrd="0" destOrd="0" presId="urn:microsoft.com/office/officeart/2008/layout/LinedList"/>
    <dgm:cxn modelId="{3F388097-9FDF-4EDC-B08E-F253B5B542D7}" type="presParOf" srcId="{BFC2BD4E-B125-4DE4-809F-05AB0D2983EF}" destId="{6D80DACA-4838-4FCC-AFCF-9C4D90E401B2}" srcOrd="1" destOrd="0" presId="urn:microsoft.com/office/officeart/2008/layout/LinedList"/>
    <dgm:cxn modelId="{0CA24099-82BB-4F4B-90D7-DC9565DD9FC0}" type="presParOf" srcId="{6D80DACA-4838-4FCC-AFCF-9C4D90E401B2}" destId="{C8B283BB-438A-4D8A-AE70-D42DF520583C}" srcOrd="0" destOrd="0" presId="urn:microsoft.com/office/officeart/2008/layout/LinedList"/>
    <dgm:cxn modelId="{5F344DCA-415D-4FEC-B7D7-554374DB77C3}" type="presParOf" srcId="{6D80DACA-4838-4FCC-AFCF-9C4D90E401B2}" destId="{6BFE3444-60A0-4C1B-8499-CA7700A286C9}" srcOrd="1" destOrd="0" presId="urn:microsoft.com/office/officeart/2008/layout/LinedList"/>
    <dgm:cxn modelId="{DDE08282-F390-43E6-91B8-4A7B64E7893C}" type="presParOf" srcId="{BFC2BD4E-B125-4DE4-809F-05AB0D2983EF}" destId="{1A30FBE1-DF43-4A5E-9D72-167EFBEC464A}" srcOrd="2" destOrd="0" presId="urn:microsoft.com/office/officeart/2008/layout/LinedList"/>
    <dgm:cxn modelId="{9F0F92D0-D889-4D46-A740-9900B815AFF6}" type="presParOf" srcId="{BFC2BD4E-B125-4DE4-809F-05AB0D2983EF}" destId="{8095491C-89CC-41D9-AC25-3BE8DF87079F}" srcOrd="3" destOrd="0" presId="urn:microsoft.com/office/officeart/2008/layout/LinedList"/>
    <dgm:cxn modelId="{B71523DF-BA66-4A24-9C3C-DC0629017434}" type="presParOf" srcId="{8095491C-89CC-41D9-AC25-3BE8DF87079F}" destId="{76FE3876-4E0B-4CF9-9056-C37EACEFC7ED}" srcOrd="0" destOrd="0" presId="urn:microsoft.com/office/officeart/2008/layout/LinedList"/>
    <dgm:cxn modelId="{2197A402-F94C-4CF0-885A-9B8530569923}" type="presParOf" srcId="{8095491C-89CC-41D9-AC25-3BE8DF87079F}" destId="{F0B04E5E-F9E2-409C-A454-77AF5FA90B20}" srcOrd="1" destOrd="0" presId="urn:microsoft.com/office/officeart/2008/layout/LinedList"/>
    <dgm:cxn modelId="{A6FA495A-5FF4-4B8C-B45A-AB135B234D81}" type="presParOf" srcId="{BFC2BD4E-B125-4DE4-809F-05AB0D2983EF}" destId="{DABEDDA8-F010-4E68-9049-0483D2EDB11D}" srcOrd="4" destOrd="0" presId="urn:microsoft.com/office/officeart/2008/layout/LinedList"/>
    <dgm:cxn modelId="{6ED8AA3F-700E-48B7-8815-82D0A1F8440A}" type="presParOf" srcId="{BFC2BD4E-B125-4DE4-809F-05AB0D2983EF}" destId="{3796D195-7ADF-4D49-AFE6-FA906313696E}" srcOrd="5" destOrd="0" presId="urn:microsoft.com/office/officeart/2008/layout/LinedList"/>
    <dgm:cxn modelId="{706CF953-B23A-4C6F-9536-B3487E4D906B}" type="presParOf" srcId="{3796D195-7ADF-4D49-AFE6-FA906313696E}" destId="{4C99723A-7EA9-4980-88B9-294C482FF683}" srcOrd="0" destOrd="0" presId="urn:microsoft.com/office/officeart/2008/layout/LinedList"/>
    <dgm:cxn modelId="{925E9C34-7EC4-46B8-AB1C-D3DB0495394E}" type="presParOf" srcId="{3796D195-7ADF-4D49-AFE6-FA906313696E}" destId="{F02654B6-EDBF-4163-966A-E534B2F9CEA2}" srcOrd="1" destOrd="0" presId="urn:microsoft.com/office/officeart/2008/layout/LinedList"/>
    <dgm:cxn modelId="{CFE87A33-314A-4E14-B24D-EEC166E514BB}" type="presParOf" srcId="{BFC2BD4E-B125-4DE4-809F-05AB0D2983EF}" destId="{F7A00D5F-D7F1-4F74-A6D1-F56504F720D5}" srcOrd="6" destOrd="0" presId="urn:microsoft.com/office/officeart/2008/layout/LinedList"/>
    <dgm:cxn modelId="{A4C8B4E0-522E-487E-9092-13ABD600771F}" type="presParOf" srcId="{BFC2BD4E-B125-4DE4-809F-05AB0D2983EF}" destId="{A2593BBD-29A6-4E1C-B80B-52A6A2F4D944}" srcOrd="7" destOrd="0" presId="urn:microsoft.com/office/officeart/2008/layout/LinedList"/>
    <dgm:cxn modelId="{C2109976-DF73-4E8B-9B5B-3547D456298F}" type="presParOf" srcId="{A2593BBD-29A6-4E1C-B80B-52A6A2F4D944}" destId="{5EF20840-9A0B-48DC-9968-B22A512D9098}" srcOrd="0" destOrd="0" presId="urn:microsoft.com/office/officeart/2008/layout/LinedList"/>
    <dgm:cxn modelId="{2CA8E4C1-E82E-4128-8246-64F0427AEA25}" type="presParOf" srcId="{A2593BBD-29A6-4E1C-B80B-52A6A2F4D944}" destId="{B4A7949E-6E2A-43F1-B40A-90FD72860926}" srcOrd="1" destOrd="0" presId="urn:microsoft.com/office/officeart/2008/layout/LinedList"/>
    <dgm:cxn modelId="{841D801D-70D3-4AB6-8B49-E579BE84ABC6}" type="presParOf" srcId="{BFC2BD4E-B125-4DE4-809F-05AB0D2983EF}" destId="{36D63721-A0B4-49D6-BBDD-3E65D2FCDC11}" srcOrd="8" destOrd="0" presId="urn:microsoft.com/office/officeart/2008/layout/LinedList"/>
    <dgm:cxn modelId="{ABC95BB8-53E1-4EA8-8CDD-B518D1406426}" type="presParOf" srcId="{BFC2BD4E-B125-4DE4-809F-05AB0D2983EF}" destId="{4FCC3FC8-7028-4CC1-A4DF-45B95F5CA96F}" srcOrd="9" destOrd="0" presId="urn:microsoft.com/office/officeart/2008/layout/LinedList"/>
    <dgm:cxn modelId="{225638B0-DB6F-4352-A5B7-C2562AC33E45}" type="presParOf" srcId="{4FCC3FC8-7028-4CC1-A4DF-45B95F5CA96F}" destId="{CC89B381-A176-4712-A35B-247EF79EC558}" srcOrd="0" destOrd="0" presId="urn:microsoft.com/office/officeart/2008/layout/LinedList"/>
    <dgm:cxn modelId="{D7D76C48-FEEA-44DD-A5BC-908B2C9F8069}" type="presParOf" srcId="{4FCC3FC8-7028-4CC1-A4DF-45B95F5CA96F}" destId="{47043CA5-896C-4D8D-9EBF-7AD9046D3666}" srcOrd="1" destOrd="0" presId="urn:microsoft.com/office/officeart/2008/layout/LinedList"/>
    <dgm:cxn modelId="{03871526-1252-4388-8B39-762ED927B6F8}" type="presParOf" srcId="{BFC2BD4E-B125-4DE4-809F-05AB0D2983EF}" destId="{18E83F51-9A99-43B6-922A-5C0F1F5A81F6}" srcOrd="10" destOrd="0" presId="urn:microsoft.com/office/officeart/2008/layout/LinedList"/>
    <dgm:cxn modelId="{F8722285-E154-4D3F-BFE3-3DC4907243E7}" type="presParOf" srcId="{BFC2BD4E-B125-4DE4-809F-05AB0D2983EF}" destId="{30A20BA6-C5AF-4A2B-B6E5-39285000C310}" srcOrd="11" destOrd="0" presId="urn:microsoft.com/office/officeart/2008/layout/LinedList"/>
    <dgm:cxn modelId="{77B078EC-0383-4D4F-A9AC-6ACD0D9505C5}" type="presParOf" srcId="{30A20BA6-C5AF-4A2B-B6E5-39285000C310}" destId="{29FDAC31-DA6E-4858-AD6A-F6485500358D}" srcOrd="0" destOrd="0" presId="urn:microsoft.com/office/officeart/2008/layout/LinedList"/>
    <dgm:cxn modelId="{4B6D2B3A-2F90-4D21-A25D-B8C82B179FCF}" type="presParOf" srcId="{30A20BA6-C5AF-4A2B-B6E5-39285000C310}" destId="{5EB17172-4AFB-4E8D-8FC5-1ED6BB3E03AB}" srcOrd="1" destOrd="0" presId="urn:microsoft.com/office/officeart/2008/layout/LinedList"/>
    <dgm:cxn modelId="{7F87B4C4-8009-4712-8157-04533D5327BA}" type="presParOf" srcId="{BFC2BD4E-B125-4DE4-809F-05AB0D2983EF}" destId="{970CFE4C-4646-43EB-903A-629C4CA0861C}" srcOrd="12" destOrd="0" presId="urn:microsoft.com/office/officeart/2008/layout/LinedList"/>
    <dgm:cxn modelId="{F29F5135-CA04-48CC-9848-BACDBD52F6E0}" type="presParOf" srcId="{BFC2BD4E-B125-4DE4-809F-05AB0D2983EF}" destId="{A97F6F33-4BA6-4276-8C1B-1C043E730602}" srcOrd="13" destOrd="0" presId="urn:microsoft.com/office/officeart/2008/layout/LinedList"/>
    <dgm:cxn modelId="{74D87E85-B000-471E-BE81-829F0A5F172D}" type="presParOf" srcId="{A97F6F33-4BA6-4276-8C1B-1C043E730602}" destId="{0B48B846-F802-4A9E-823A-D6956C0B10A4}" srcOrd="0" destOrd="0" presId="urn:microsoft.com/office/officeart/2008/layout/LinedList"/>
    <dgm:cxn modelId="{AF4C97B5-4E6C-4962-B05E-CEDF5F810C50}" type="presParOf" srcId="{A97F6F33-4BA6-4276-8C1B-1C043E730602}" destId="{2456E2A0-4ED8-40AD-91BA-7995013F556E}" srcOrd="1" destOrd="0" presId="urn:microsoft.com/office/officeart/2008/layout/LinedList"/>
    <dgm:cxn modelId="{F7B70FAC-6DA4-4153-9997-A2C17B72397D}" type="presParOf" srcId="{BFC2BD4E-B125-4DE4-809F-05AB0D2983EF}" destId="{79A903B8-F011-4019-B441-B3E347E7FBF6}" srcOrd="14" destOrd="0" presId="urn:microsoft.com/office/officeart/2008/layout/LinedList"/>
    <dgm:cxn modelId="{439F2142-51C1-491F-A9FB-B973A1C008B0}" type="presParOf" srcId="{BFC2BD4E-B125-4DE4-809F-05AB0D2983EF}" destId="{FD69985D-5D28-4AE4-9099-D96268038D9F}" srcOrd="15" destOrd="0" presId="urn:microsoft.com/office/officeart/2008/layout/LinedList"/>
    <dgm:cxn modelId="{E63FB8F9-F372-4DB2-A71B-AC41823FD5DF}" type="presParOf" srcId="{FD69985D-5D28-4AE4-9099-D96268038D9F}" destId="{2F47AF09-D385-4E51-AC3A-9840E47C1C78}" srcOrd="0" destOrd="0" presId="urn:microsoft.com/office/officeart/2008/layout/LinedList"/>
    <dgm:cxn modelId="{DEAA1E88-4EA0-4D73-A4B9-A983E2CEF464}" type="presParOf" srcId="{FD69985D-5D28-4AE4-9099-D96268038D9F}" destId="{E5C2027D-F2A8-4BEE-9048-CAB84B74936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40A5EA-0450-469A-88ED-049079C47BB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28CC00-C3DA-4382-9D81-69A77A338D1C}">
      <dgm:prSet/>
      <dgm:spPr/>
      <dgm:t>
        <a:bodyPr/>
        <a:lstStyle/>
        <a:p>
          <a:r>
            <a:rPr lang="en-US"/>
            <a:t>Urban planning and development</a:t>
          </a:r>
        </a:p>
      </dgm:t>
    </dgm:pt>
    <dgm:pt modelId="{D2B67200-FFDF-46BB-A51E-32144907BD19}" type="parTrans" cxnId="{CDCBCB5A-F2BF-4ED7-88F5-C02D8B2B7A59}">
      <dgm:prSet/>
      <dgm:spPr/>
      <dgm:t>
        <a:bodyPr/>
        <a:lstStyle/>
        <a:p>
          <a:endParaRPr lang="en-US"/>
        </a:p>
      </dgm:t>
    </dgm:pt>
    <dgm:pt modelId="{7CBE9D79-21AD-48E7-939F-A0917C3C1D3A}" type="sibTrans" cxnId="{CDCBCB5A-F2BF-4ED7-88F5-C02D8B2B7A59}">
      <dgm:prSet/>
      <dgm:spPr/>
      <dgm:t>
        <a:bodyPr/>
        <a:lstStyle/>
        <a:p>
          <a:endParaRPr lang="en-US"/>
        </a:p>
      </dgm:t>
    </dgm:pt>
    <dgm:pt modelId="{C03A6311-0027-47F7-9B96-1419B1B1AD68}">
      <dgm:prSet/>
      <dgm:spPr/>
      <dgm:t>
        <a:bodyPr/>
        <a:lstStyle/>
        <a:p>
          <a:r>
            <a:rPr lang="en-US"/>
            <a:t>Residential </a:t>
          </a:r>
        </a:p>
      </dgm:t>
    </dgm:pt>
    <dgm:pt modelId="{77144570-EF94-4496-8905-44CC023BEA79}" type="parTrans" cxnId="{1B33F1DB-F7C2-4535-89F5-78E6282D3F0E}">
      <dgm:prSet/>
      <dgm:spPr/>
      <dgm:t>
        <a:bodyPr/>
        <a:lstStyle/>
        <a:p>
          <a:endParaRPr lang="en-US"/>
        </a:p>
      </dgm:t>
    </dgm:pt>
    <dgm:pt modelId="{5003D37D-70EC-429E-8A2B-29483E013447}" type="sibTrans" cxnId="{1B33F1DB-F7C2-4535-89F5-78E6282D3F0E}">
      <dgm:prSet/>
      <dgm:spPr/>
      <dgm:t>
        <a:bodyPr/>
        <a:lstStyle/>
        <a:p>
          <a:endParaRPr lang="en-US"/>
        </a:p>
      </dgm:t>
    </dgm:pt>
    <dgm:pt modelId="{56BEC4CA-ACFB-4B24-AD5A-A8FDDF4647E9}">
      <dgm:prSet/>
      <dgm:spPr/>
      <dgm:t>
        <a:bodyPr/>
        <a:lstStyle/>
        <a:p>
          <a:r>
            <a:rPr lang="en-US"/>
            <a:t>Commercial</a:t>
          </a:r>
        </a:p>
      </dgm:t>
    </dgm:pt>
    <dgm:pt modelId="{A3A4872B-68D7-429D-AE92-53DCF33C176E}" type="parTrans" cxnId="{D42016B1-D7C7-4015-A7AE-DE4968FADCE8}">
      <dgm:prSet/>
      <dgm:spPr/>
      <dgm:t>
        <a:bodyPr/>
        <a:lstStyle/>
        <a:p>
          <a:endParaRPr lang="en-US"/>
        </a:p>
      </dgm:t>
    </dgm:pt>
    <dgm:pt modelId="{F4D00DFF-7A51-4FD6-A03D-670C65511078}" type="sibTrans" cxnId="{D42016B1-D7C7-4015-A7AE-DE4968FADCE8}">
      <dgm:prSet/>
      <dgm:spPr/>
      <dgm:t>
        <a:bodyPr/>
        <a:lstStyle/>
        <a:p>
          <a:endParaRPr lang="en-US"/>
        </a:p>
      </dgm:t>
    </dgm:pt>
    <dgm:pt modelId="{35C68CF7-3408-4AF5-B49E-57581A859E8E}">
      <dgm:prSet/>
      <dgm:spPr/>
      <dgm:t>
        <a:bodyPr/>
        <a:lstStyle/>
        <a:p>
          <a:r>
            <a:rPr lang="en-US"/>
            <a:t>Industrial area</a:t>
          </a:r>
        </a:p>
      </dgm:t>
    </dgm:pt>
    <dgm:pt modelId="{5E3555DD-B8CC-41F1-A7A0-ACFDC170D048}" type="parTrans" cxnId="{0E935C9A-A09D-47DA-AB3A-6022F17E9782}">
      <dgm:prSet/>
      <dgm:spPr/>
      <dgm:t>
        <a:bodyPr/>
        <a:lstStyle/>
        <a:p>
          <a:endParaRPr lang="en-US"/>
        </a:p>
      </dgm:t>
    </dgm:pt>
    <dgm:pt modelId="{2AE77FBE-BBBC-4555-85F5-A0FDE8CF55E7}" type="sibTrans" cxnId="{0E935C9A-A09D-47DA-AB3A-6022F17E9782}">
      <dgm:prSet/>
      <dgm:spPr/>
      <dgm:t>
        <a:bodyPr/>
        <a:lstStyle/>
        <a:p>
          <a:endParaRPr lang="en-US"/>
        </a:p>
      </dgm:t>
    </dgm:pt>
    <dgm:pt modelId="{7835B892-2035-4253-AA7E-A8334FAC6143}">
      <dgm:prSet/>
      <dgm:spPr/>
      <dgm:t>
        <a:bodyPr/>
        <a:lstStyle/>
        <a:p>
          <a:r>
            <a:rPr lang="en-US"/>
            <a:t>Agriculture</a:t>
          </a:r>
          <a:br>
            <a:rPr lang="en-US"/>
          </a:br>
          <a:endParaRPr lang="en-US"/>
        </a:p>
      </dgm:t>
    </dgm:pt>
    <dgm:pt modelId="{2500762F-E7E4-47CB-848C-7EF6D2F5EF36}" type="parTrans" cxnId="{BBE4B82E-ED2E-4D50-A696-5B82B1F11F14}">
      <dgm:prSet/>
      <dgm:spPr/>
      <dgm:t>
        <a:bodyPr/>
        <a:lstStyle/>
        <a:p>
          <a:endParaRPr lang="en-US"/>
        </a:p>
      </dgm:t>
    </dgm:pt>
    <dgm:pt modelId="{150DA382-D1C0-4DAE-BD2E-C1B4571FA9C0}" type="sibTrans" cxnId="{BBE4B82E-ED2E-4D50-A696-5B82B1F11F14}">
      <dgm:prSet/>
      <dgm:spPr/>
      <dgm:t>
        <a:bodyPr/>
        <a:lstStyle/>
        <a:p>
          <a:endParaRPr lang="en-US"/>
        </a:p>
      </dgm:t>
    </dgm:pt>
    <dgm:pt modelId="{82F0746C-5E93-4F1F-8117-1600433C5793}">
      <dgm:prSet/>
      <dgm:spPr/>
      <dgm:t>
        <a:bodyPr/>
        <a:lstStyle/>
        <a:p>
          <a:r>
            <a:rPr lang="en-US"/>
            <a:t>Identify different types of crops</a:t>
          </a:r>
        </a:p>
      </dgm:t>
    </dgm:pt>
    <dgm:pt modelId="{82D3B6BF-60CF-451C-B4D5-8F99071E4CC7}" type="parTrans" cxnId="{0105F0BA-1B06-41A2-AAE2-3611C500189E}">
      <dgm:prSet/>
      <dgm:spPr/>
      <dgm:t>
        <a:bodyPr/>
        <a:lstStyle/>
        <a:p>
          <a:endParaRPr lang="en-US"/>
        </a:p>
      </dgm:t>
    </dgm:pt>
    <dgm:pt modelId="{DD1F0BCA-7D8A-4188-A5E1-464BA77BEBF8}" type="sibTrans" cxnId="{0105F0BA-1B06-41A2-AAE2-3611C500189E}">
      <dgm:prSet/>
      <dgm:spPr/>
      <dgm:t>
        <a:bodyPr/>
        <a:lstStyle/>
        <a:p>
          <a:endParaRPr lang="en-US"/>
        </a:p>
      </dgm:t>
    </dgm:pt>
    <dgm:pt modelId="{782383A9-016A-482A-89E2-A1B002D01939}">
      <dgm:prSet/>
      <dgm:spPr/>
      <dgm:t>
        <a:bodyPr/>
        <a:lstStyle/>
        <a:p>
          <a:r>
            <a:rPr lang="en-US" dirty="0"/>
            <a:t>To monitor the health and growth of Crops. </a:t>
          </a:r>
        </a:p>
      </dgm:t>
    </dgm:pt>
    <dgm:pt modelId="{D2142AB2-11DF-4370-AD98-7A6BD0380833}" type="parTrans" cxnId="{40027318-A102-4A9D-8FA6-1C0440A8A8DA}">
      <dgm:prSet/>
      <dgm:spPr/>
      <dgm:t>
        <a:bodyPr/>
        <a:lstStyle/>
        <a:p>
          <a:endParaRPr lang="en-US"/>
        </a:p>
      </dgm:t>
    </dgm:pt>
    <dgm:pt modelId="{6AD9C11A-FBBC-4E1E-8313-66F1CD2FC782}" type="sibTrans" cxnId="{40027318-A102-4A9D-8FA6-1C0440A8A8DA}">
      <dgm:prSet/>
      <dgm:spPr/>
      <dgm:t>
        <a:bodyPr/>
        <a:lstStyle/>
        <a:p>
          <a:endParaRPr lang="en-US"/>
        </a:p>
      </dgm:t>
    </dgm:pt>
    <dgm:pt modelId="{1B76552C-E438-4023-8590-E51D5C16E8C7}">
      <dgm:prSet/>
      <dgm:spPr/>
      <dgm:t>
        <a:bodyPr/>
        <a:lstStyle/>
        <a:p>
          <a:r>
            <a:rPr lang="en-US"/>
            <a:t>Forestry (Deforestation and Targeted Afforestation):</a:t>
          </a:r>
        </a:p>
      </dgm:t>
    </dgm:pt>
    <dgm:pt modelId="{163FB0AF-4CF7-41E2-9C11-DC3BD51D4EC8}" type="parTrans" cxnId="{8CF2458A-F791-4DB0-8232-B044BD11DD7D}">
      <dgm:prSet/>
      <dgm:spPr/>
      <dgm:t>
        <a:bodyPr/>
        <a:lstStyle/>
        <a:p>
          <a:endParaRPr lang="en-US"/>
        </a:p>
      </dgm:t>
    </dgm:pt>
    <dgm:pt modelId="{A7791854-A421-458D-9B4C-078571E084FF}" type="sibTrans" cxnId="{8CF2458A-F791-4DB0-8232-B044BD11DD7D}">
      <dgm:prSet/>
      <dgm:spPr/>
      <dgm:t>
        <a:bodyPr/>
        <a:lstStyle/>
        <a:p>
          <a:endParaRPr lang="en-US"/>
        </a:p>
      </dgm:t>
    </dgm:pt>
    <dgm:pt modelId="{93671BD3-DC96-4584-83FF-96A6ADE13EC4}">
      <dgm:prSet/>
      <dgm:spPr/>
      <dgm:t>
        <a:bodyPr/>
        <a:lstStyle/>
        <a:p>
          <a:r>
            <a:rPr lang="en-US" dirty="0"/>
            <a:t>Biodiversity Conversion:</a:t>
          </a:r>
        </a:p>
      </dgm:t>
    </dgm:pt>
    <dgm:pt modelId="{58094F83-EACC-47F8-AAA4-E94ECA6A3AB1}" type="parTrans" cxnId="{7DBCACD1-3CBE-410F-8023-1484EF9811CC}">
      <dgm:prSet/>
      <dgm:spPr/>
      <dgm:t>
        <a:bodyPr/>
        <a:lstStyle/>
        <a:p>
          <a:endParaRPr lang="en-US"/>
        </a:p>
      </dgm:t>
    </dgm:pt>
    <dgm:pt modelId="{141659E1-5132-4911-A718-A91F435C7D99}" type="sibTrans" cxnId="{7DBCACD1-3CBE-410F-8023-1484EF9811CC}">
      <dgm:prSet/>
      <dgm:spPr/>
      <dgm:t>
        <a:bodyPr/>
        <a:lstStyle/>
        <a:p>
          <a:endParaRPr lang="en-US"/>
        </a:p>
      </dgm:t>
    </dgm:pt>
    <dgm:pt modelId="{5D3489B2-B160-41F4-967C-711B8E84C35F}">
      <dgm:prSet/>
      <dgm:spPr/>
      <dgm:t>
        <a:bodyPr/>
        <a:lstStyle/>
        <a:p>
          <a:r>
            <a:rPr lang="en-US" dirty="0"/>
            <a:t>Forestry</a:t>
          </a:r>
        </a:p>
      </dgm:t>
    </dgm:pt>
    <dgm:pt modelId="{8274011D-9CA3-4208-BCC7-17C92D98E048}" type="parTrans" cxnId="{AF463018-61DD-4032-8597-A3697B771AFE}">
      <dgm:prSet/>
      <dgm:spPr/>
      <dgm:t>
        <a:bodyPr/>
        <a:lstStyle/>
        <a:p>
          <a:endParaRPr lang="en-US"/>
        </a:p>
      </dgm:t>
    </dgm:pt>
    <dgm:pt modelId="{7395C715-5DFA-40EB-930B-B4EA3726D6D3}" type="sibTrans" cxnId="{AF463018-61DD-4032-8597-A3697B771AFE}">
      <dgm:prSet/>
      <dgm:spPr/>
      <dgm:t>
        <a:bodyPr/>
        <a:lstStyle/>
        <a:p>
          <a:endParaRPr lang="en-US"/>
        </a:p>
      </dgm:t>
    </dgm:pt>
    <dgm:pt modelId="{2FB5CCD2-507A-485F-A473-2D37EADAD4D8}">
      <dgm:prSet/>
      <dgm:spPr/>
      <dgm:t>
        <a:bodyPr/>
        <a:lstStyle/>
        <a:p>
          <a:r>
            <a:rPr lang="en-US" dirty="0"/>
            <a:t>Deforestation and Targeted Afforestation</a:t>
          </a:r>
        </a:p>
      </dgm:t>
    </dgm:pt>
    <dgm:pt modelId="{655467EB-2E72-4425-B2CD-6788F1F3FE43}" type="sibTrans" cxnId="{AFD1F8AB-C818-411E-BA6E-7111E983825E}">
      <dgm:prSet/>
      <dgm:spPr/>
      <dgm:t>
        <a:bodyPr/>
        <a:lstStyle/>
        <a:p>
          <a:endParaRPr lang="en-US"/>
        </a:p>
      </dgm:t>
    </dgm:pt>
    <dgm:pt modelId="{4E0DDB3F-4404-4190-B6F3-A1E22D219DEC}" type="parTrans" cxnId="{AFD1F8AB-C818-411E-BA6E-7111E983825E}">
      <dgm:prSet/>
      <dgm:spPr/>
      <dgm:t>
        <a:bodyPr/>
        <a:lstStyle/>
        <a:p>
          <a:endParaRPr lang="en-US"/>
        </a:p>
      </dgm:t>
    </dgm:pt>
    <dgm:pt modelId="{1B8B8ADC-C0B2-41CC-88AB-6FEC54CC6FFD}" type="pres">
      <dgm:prSet presAssocID="{D940A5EA-0450-469A-88ED-049079C47BB7}" presName="linear" presStyleCnt="0">
        <dgm:presLayoutVars>
          <dgm:dir/>
          <dgm:animLvl val="lvl"/>
          <dgm:resizeHandles val="exact"/>
        </dgm:presLayoutVars>
      </dgm:prSet>
      <dgm:spPr/>
    </dgm:pt>
    <dgm:pt modelId="{4AD3E731-F510-4B7E-8FE1-2B93C5989B86}" type="pres">
      <dgm:prSet presAssocID="{F628CC00-C3DA-4382-9D81-69A77A338D1C}" presName="parentLin" presStyleCnt="0"/>
      <dgm:spPr/>
    </dgm:pt>
    <dgm:pt modelId="{6ACE89AD-580C-4890-857A-6FA017DC42B2}" type="pres">
      <dgm:prSet presAssocID="{F628CC00-C3DA-4382-9D81-69A77A338D1C}" presName="parentLeftMargin" presStyleLbl="node1" presStyleIdx="0" presStyleCnt="5"/>
      <dgm:spPr/>
    </dgm:pt>
    <dgm:pt modelId="{00B655A1-15E4-4AF3-8252-ED92D38FCBF6}" type="pres">
      <dgm:prSet presAssocID="{F628CC00-C3DA-4382-9D81-69A77A338D1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AC4A1EE-7219-4335-AFCF-ED50BC138200}" type="pres">
      <dgm:prSet presAssocID="{F628CC00-C3DA-4382-9D81-69A77A338D1C}" presName="negativeSpace" presStyleCnt="0"/>
      <dgm:spPr/>
    </dgm:pt>
    <dgm:pt modelId="{E12B1E96-CE6F-4EC8-80DF-18354130AA71}" type="pres">
      <dgm:prSet presAssocID="{F628CC00-C3DA-4382-9D81-69A77A338D1C}" presName="childText" presStyleLbl="conFgAcc1" presStyleIdx="0" presStyleCnt="5">
        <dgm:presLayoutVars>
          <dgm:bulletEnabled val="1"/>
        </dgm:presLayoutVars>
      </dgm:prSet>
      <dgm:spPr/>
    </dgm:pt>
    <dgm:pt modelId="{E38077AA-4B99-4CBC-8D43-EDDE06053F2B}" type="pres">
      <dgm:prSet presAssocID="{7CBE9D79-21AD-48E7-939F-A0917C3C1D3A}" presName="spaceBetweenRectangles" presStyleCnt="0"/>
      <dgm:spPr/>
    </dgm:pt>
    <dgm:pt modelId="{4BC0DD40-3ACF-4B90-8FA2-E62877931BFA}" type="pres">
      <dgm:prSet presAssocID="{7835B892-2035-4253-AA7E-A8334FAC6143}" presName="parentLin" presStyleCnt="0"/>
      <dgm:spPr/>
    </dgm:pt>
    <dgm:pt modelId="{90B8D677-B4BA-40B9-BAE1-7600CC46B9F6}" type="pres">
      <dgm:prSet presAssocID="{7835B892-2035-4253-AA7E-A8334FAC6143}" presName="parentLeftMargin" presStyleLbl="node1" presStyleIdx="0" presStyleCnt="5"/>
      <dgm:spPr/>
    </dgm:pt>
    <dgm:pt modelId="{F3761E44-43FA-4DEA-BC95-1E7C3B0589E5}" type="pres">
      <dgm:prSet presAssocID="{7835B892-2035-4253-AA7E-A8334FAC614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755ABDA-BB9F-4A0B-A7A2-94C7CE055477}" type="pres">
      <dgm:prSet presAssocID="{7835B892-2035-4253-AA7E-A8334FAC6143}" presName="negativeSpace" presStyleCnt="0"/>
      <dgm:spPr/>
    </dgm:pt>
    <dgm:pt modelId="{1F7A5830-303C-4326-A48D-61528CFFBED4}" type="pres">
      <dgm:prSet presAssocID="{7835B892-2035-4253-AA7E-A8334FAC6143}" presName="childText" presStyleLbl="conFgAcc1" presStyleIdx="1" presStyleCnt="5">
        <dgm:presLayoutVars>
          <dgm:bulletEnabled val="1"/>
        </dgm:presLayoutVars>
      </dgm:prSet>
      <dgm:spPr/>
    </dgm:pt>
    <dgm:pt modelId="{333CFF96-37D5-4395-A7EA-7F11FB31DC82}" type="pres">
      <dgm:prSet presAssocID="{150DA382-D1C0-4DAE-BD2E-C1B4571FA9C0}" presName="spaceBetweenRectangles" presStyleCnt="0"/>
      <dgm:spPr/>
    </dgm:pt>
    <dgm:pt modelId="{586CE9A2-DB7A-4573-B614-22518D68F282}" type="pres">
      <dgm:prSet presAssocID="{1B76552C-E438-4023-8590-E51D5C16E8C7}" presName="parentLin" presStyleCnt="0"/>
      <dgm:spPr/>
    </dgm:pt>
    <dgm:pt modelId="{59F127CD-771B-4263-A918-2032A4C734C3}" type="pres">
      <dgm:prSet presAssocID="{1B76552C-E438-4023-8590-E51D5C16E8C7}" presName="parentLeftMargin" presStyleLbl="node1" presStyleIdx="1" presStyleCnt="5"/>
      <dgm:spPr/>
    </dgm:pt>
    <dgm:pt modelId="{D74650BB-818B-4658-8729-FED842348F98}" type="pres">
      <dgm:prSet presAssocID="{1B76552C-E438-4023-8590-E51D5C16E8C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D73EE33-F35A-486F-84BF-D8222A26E47F}" type="pres">
      <dgm:prSet presAssocID="{1B76552C-E438-4023-8590-E51D5C16E8C7}" presName="negativeSpace" presStyleCnt="0"/>
      <dgm:spPr/>
    </dgm:pt>
    <dgm:pt modelId="{5B96A89F-9012-412F-BE9C-7F474BDDD651}" type="pres">
      <dgm:prSet presAssocID="{1B76552C-E438-4023-8590-E51D5C16E8C7}" presName="childText" presStyleLbl="conFgAcc1" presStyleIdx="2" presStyleCnt="5">
        <dgm:presLayoutVars>
          <dgm:bulletEnabled val="1"/>
        </dgm:presLayoutVars>
      </dgm:prSet>
      <dgm:spPr/>
    </dgm:pt>
    <dgm:pt modelId="{B7C0C7B9-BC58-47BE-9753-4C1C221B5823}" type="pres">
      <dgm:prSet presAssocID="{A7791854-A421-458D-9B4C-078571E084FF}" presName="spaceBetweenRectangles" presStyleCnt="0"/>
      <dgm:spPr/>
    </dgm:pt>
    <dgm:pt modelId="{82D520B4-D6F0-4BA0-81C2-8E83CE3B1BD2}" type="pres">
      <dgm:prSet presAssocID="{93671BD3-DC96-4584-83FF-96A6ADE13EC4}" presName="parentLin" presStyleCnt="0"/>
      <dgm:spPr/>
    </dgm:pt>
    <dgm:pt modelId="{C4AB8711-00D1-4C99-94E0-0DE9B9F622BA}" type="pres">
      <dgm:prSet presAssocID="{93671BD3-DC96-4584-83FF-96A6ADE13EC4}" presName="parentLeftMargin" presStyleLbl="node1" presStyleIdx="2" presStyleCnt="5"/>
      <dgm:spPr/>
    </dgm:pt>
    <dgm:pt modelId="{1D6938B9-BCA0-4366-8DCF-75860BD4ACE9}" type="pres">
      <dgm:prSet presAssocID="{93671BD3-DC96-4584-83FF-96A6ADE13EC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1DA4CF3-FD02-4811-B8B3-13CCBE2EB321}" type="pres">
      <dgm:prSet presAssocID="{93671BD3-DC96-4584-83FF-96A6ADE13EC4}" presName="negativeSpace" presStyleCnt="0"/>
      <dgm:spPr/>
    </dgm:pt>
    <dgm:pt modelId="{6B72DCD2-A129-4C2F-9214-BC72A528A5E1}" type="pres">
      <dgm:prSet presAssocID="{93671BD3-DC96-4584-83FF-96A6ADE13EC4}" presName="childText" presStyleLbl="conFgAcc1" presStyleIdx="3" presStyleCnt="5">
        <dgm:presLayoutVars>
          <dgm:bulletEnabled val="1"/>
        </dgm:presLayoutVars>
      </dgm:prSet>
      <dgm:spPr/>
    </dgm:pt>
    <dgm:pt modelId="{12F0445E-66DF-4DAE-8865-ECA2329054E4}" type="pres">
      <dgm:prSet presAssocID="{141659E1-5132-4911-A718-A91F435C7D99}" presName="spaceBetweenRectangles" presStyleCnt="0"/>
      <dgm:spPr/>
    </dgm:pt>
    <dgm:pt modelId="{5F50937B-3869-477D-BFF0-783DE5EA9079}" type="pres">
      <dgm:prSet presAssocID="{5D3489B2-B160-41F4-967C-711B8E84C35F}" presName="parentLin" presStyleCnt="0"/>
      <dgm:spPr/>
    </dgm:pt>
    <dgm:pt modelId="{2CB6C59A-DBE4-4280-ABD9-596E8E2CDDBC}" type="pres">
      <dgm:prSet presAssocID="{5D3489B2-B160-41F4-967C-711B8E84C35F}" presName="parentLeftMargin" presStyleLbl="node1" presStyleIdx="3" presStyleCnt="5"/>
      <dgm:spPr/>
    </dgm:pt>
    <dgm:pt modelId="{56FEAA4B-E95B-4E75-ADB8-748423D0EC6B}" type="pres">
      <dgm:prSet presAssocID="{5D3489B2-B160-41F4-967C-711B8E84C35F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9E6D8314-8C97-4838-AA81-D6217E7273AB}" type="pres">
      <dgm:prSet presAssocID="{5D3489B2-B160-41F4-967C-711B8E84C35F}" presName="negativeSpace" presStyleCnt="0"/>
      <dgm:spPr/>
    </dgm:pt>
    <dgm:pt modelId="{C0B14320-439D-40A1-80E3-1571A5251E8A}" type="pres">
      <dgm:prSet presAssocID="{5D3489B2-B160-41F4-967C-711B8E84C35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AFC4B07-420D-46F7-90BB-0A55661D626B}" type="presOf" srcId="{1B76552C-E438-4023-8590-E51D5C16E8C7}" destId="{59F127CD-771B-4263-A918-2032A4C734C3}" srcOrd="0" destOrd="0" presId="urn:microsoft.com/office/officeart/2005/8/layout/list1"/>
    <dgm:cxn modelId="{6C618711-1310-45B1-B489-11A5B222B3C6}" type="presOf" srcId="{5D3489B2-B160-41F4-967C-711B8E84C35F}" destId="{56FEAA4B-E95B-4E75-ADB8-748423D0EC6B}" srcOrd="1" destOrd="0" presId="urn:microsoft.com/office/officeart/2005/8/layout/list1"/>
    <dgm:cxn modelId="{33C27A16-6E4C-40DF-8DCD-8FE8EE424BA1}" type="presOf" srcId="{1B76552C-E438-4023-8590-E51D5C16E8C7}" destId="{D74650BB-818B-4658-8729-FED842348F98}" srcOrd="1" destOrd="0" presId="urn:microsoft.com/office/officeart/2005/8/layout/list1"/>
    <dgm:cxn modelId="{AF463018-61DD-4032-8597-A3697B771AFE}" srcId="{D940A5EA-0450-469A-88ED-049079C47BB7}" destId="{5D3489B2-B160-41F4-967C-711B8E84C35F}" srcOrd="4" destOrd="0" parTransId="{8274011D-9CA3-4208-BCC7-17C92D98E048}" sibTransId="{7395C715-5DFA-40EB-930B-B4EA3726D6D3}"/>
    <dgm:cxn modelId="{40027318-A102-4A9D-8FA6-1C0440A8A8DA}" srcId="{7835B892-2035-4253-AA7E-A8334FAC6143}" destId="{782383A9-016A-482A-89E2-A1B002D01939}" srcOrd="1" destOrd="0" parTransId="{D2142AB2-11DF-4370-AD98-7A6BD0380833}" sibTransId="{6AD9C11A-FBBC-4E1E-8313-66F1CD2FC782}"/>
    <dgm:cxn modelId="{33257C2D-D525-447C-BD33-ED8BC854851F}" type="presOf" srcId="{D940A5EA-0450-469A-88ED-049079C47BB7}" destId="{1B8B8ADC-C0B2-41CC-88AB-6FEC54CC6FFD}" srcOrd="0" destOrd="0" presId="urn:microsoft.com/office/officeart/2005/8/layout/list1"/>
    <dgm:cxn modelId="{BBE4B82E-ED2E-4D50-A696-5B82B1F11F14}" srcId="{D940A5EA-0450-469A-88ED-049079C47BB7}" destId="{7835B892-2035-4253-AA7E-A8334FAC6143}" srcOrd="1" destOrd="0" parTransId="{2500762F-E7E4-47CB-848C-7EF6D2F5EF36}" sibTransId="{150DA382-D1C0-4DAE-BD2E-C1B4571FA9C0}"/>
    <dgm:cxn modelId="{69DDB138-B418-40DB-8D3D-E3E662D67F0D}" type="presOf" srcId="{56BEC4CA-ACFB-4B24-AD5A-A8FDDF4647E9}" destId="{E12B1E96-CE6F-4EC8-80DF-18354130AA71}" srcOrd="0" destOrd="1" presId="urn:microsoft.com/office/officeart/2005/8/layout/list1"/>
    <dgm:cxn modelId="{B69E936D-C704-4A4E-ACA2-6FEEF1A55D25}" type="presOf" srcId="{F628CC00-C3DA-4382-9D81-69A77A338D1C}" destId="{6ACE89AD-580C-4890-857A-6FA017DC42B2}" srcOrd="0" destOrd="0" presId="urn:microsoft.com/office/officeart/2005/8/layout/list1"/>
    <dgm:cxn modelId="{36969B55-CA8B-47A3-BED3-47BCFB4C2E3D}" type="presOf" srcId="{7835B892-2035-4253-AA7E-A8334FAC6143}" destId="{90B8D677-B4BA-40B9-BAE1-7600CC46B9F6}" srcOrd="0" destOrd="0" presId="urn:microsoft.com/office/officeart/2005/8/layout/list1"/>
    <dgm:cxn modelId="{A4C7E777-C12C-4151-84F5-B3DE0B0732FF}" type="presOf" srcId="{C03A6311-0027-47F7-9B96-1419B1B1AD68}" destId="{E12B1E96-CE6F-4EC8-80DF-18354130AA71}" srcOrd="0" destOrd="0" presId="urn:microsoft.com/office/officeart/2005/8/layout/list1"/>
    <dgm:cxn modelId="{DC6ECB5A-7654-48CD-8602-75F5CA53BBDA}" type="presOf" srcId="{93671BD3-DC96-4584-83FF-96A6ADE13EC4}" destId="{1D6938B9-BCA0-4366-8DCF-75860BD4ACE9}" srcOrd="1" destOrd="0" presId="urn:microsoft.com/office/officeart/2005/8/layout/list1"/>
    <dgm:cxn modelId="{CDCBCB5A-F2BF-4ED7-88F5-C02D8B2B7A59}" srcId="{D940A5EA-0450-469A-88ED-049079C47BB7}" destId="{F628CC00-C3DA-4382-9D81-69A77A338D1C}" srcOrd="0" destOrd="0" parTransId="{D2B67200-FFDF-46BB-A51E-32144907BD19}" sibTransId="{7CBE9D79-21AD-48E7-939F-A0917C3C1D3A}"/>
    <dgm:cxn modelId="{46AF237E-683B-4031-9310-6E350AB5E3CF}" type="presOf" srcId="{5D3489B2-B160-41F4-967C-711B8E84C35F}" destId="{2CB6C59A-DBE4-4280-ABD9-596E8E2CDDBC}" srcOrd="0" destOrd="0" presId="urn:microsoft.com/office/officeart/2005/8/layout/list1"/>
    <dgm:cxn modelId="{2DACB67F-8370-4A14-A148-059030757D89}" type="presOf" srcId="{35C68CF7-3408-4AF5-B49E-57581A859E8E}" destId="{E12B1E96-CE6F-4EC8-80DF-18354130AA71}" srcOrd="0" destOrd="2" presId="urn:microsoft.com/office/officeart/2005/8/layout/list1"/>
    <dgm:cxn modelId="{F715A886-668C-4B12-A153-6E27F6693400}" type="presOf" srcId="{782383A9-016A-482A-89E2-A1B002D01939}" destId="{1F7A5830-303C-4326-A48D-61528CFFBED4}" srcOrd="0" destOrd="1" presId="urn:microsoft.com/office/officeart/2005/8/layout/list1"/>
    <dgm:cxn modelId="{8CF2458A-F791-4DB0-8232-B044BD11DD7D}" srcId="{D940A5EA-0450-469A-88ED-049079C47BB7}" destId="{1B76552C-E438-4023-8590-E51D5C16E8C7}" srcOrd="2" destOrd="0" parTransId="{163FB0AF-4CF7-41E2-9C11-DC3BD51D4EC8}" sibTransId="{A7791854-A421-458D-9B4C-078571E084FF}"/>
    <dgm:cxn modelId="{69D84692-9985-4A55-A06B-1D45D5F75826}" type="presOf" srcId="{7835B892-2035-4253-AA7E-A8334FAC6143}" destId="{F3761E44-43FA-4DEA-BC95-1E7C3B0589E5}" srcOrd="1" destOrd="0" presId="urn:microsoft.com/office/officeart/2005/8/layout/list1"/>
    <dgm:cxn modelId="{C3A14796-3AF1-4314-AC77-EAB6591EEE77}" type="presOf" srcId="{93671BD3-DC96-4584-83FF-96A6ADE13EC4}" destId="{C4AB8711-00D1-4C99-94E0-0DE9B9F622BA}" srcOrd="0" destOrd="0" presId="urn:microsoft.com/office/officeart/2005/8/layout/list1"/>
    <dgm:cxn modelId="{0E935C9A-A09D-47DA-AB3A-6022F17E9782}" srcId="{F628CC00-C3DA-4382-9D81-69A77A338D1C}" destId="{35C68CF7-3408-4AF5-B49E-57581A859E8E}" srcOrd="2" destOrd="0" parTransId="{5E3555DD-B8CC-41F1-A7A0-ACFDC170D048}" sibTransId="{2AE77FBE-BBBC-4555-85F5-A0FDE8CF55E7}"/>
    <dgm:cxn modelId="{EAC6C99B-C071-40E2-ADFA-E4A29EDB7A4F}" type="presOf" srcId="{2FB5CCD2-507A-485F-A473-2D37EADAD4D8}" destId="{C0B14320-439D-40A1-80E3-1571A5251E8A}" srcOrd="0" destOrd="0" presId="urn:microsoft.com/office/officeart/2005/8/layout/list1"/>
    <dgm:cxn modelId="{AFD1F8AB-C818-411E-BA6E-7111E983825E}" srcId="{5D3489B2-B160-41F4-967C-711B8E84C35F}" destId="{2FB5CCD2-507A-485F-A473-2D37EADAD4D8}" srcOrd="0" destOrd="0" parTransId="{4E0DDB3F-4404-4190-B6F3-A1E22D219DEC}" sibTransId="{655467EB-2E72-4425-B2CD-6788F1F3FE43}"/>
    <dgm:cxn modelId="{D42016B1-D7C7-4015-A7AE-DE4968FADCE8}" srcId="{F628CC00-C3DA-4382-9D81-69A77A338D1C}" destId="{56BEC4CA-ACFB-4B24-AD5A-A8FDDF4647E9}" srcOrd="1" destOrd="0" parTransId="{A3A4872B-68D7-429D-AE92-53DCF33C176E}" sibTransId="{F4D00DFF-7A51-4FD6-A03D-670C65511078}"/>
    <dgm:cxn modelId="{95E7F3B8-2E81-4369-B53D-E343688F7620}" type="presOf" srcId="{82F0746C-5E93-4F1F-8117-1600433C5793}" destId="{1F7A5830-303C-4326-A48D-61528CFFBED4}" srcOrd="0" destOrd="0" presId="urn:microsoft.com/office/officeart/2005/8/layout/list1"/>
    <dgm:cxn modelId="{0105F0BA-1B06-41A2-AAE2-3611C500189E}" srcId="{7835B892-2035-4253-AA7E-A8334FAC6143}" destId="{82F0746C-5E93-4F1F-8117-1600433C5793}" srcOrd="0" destOrd="0" parTransId="{82D3B6BF-60CF-451C-B4D5-8F99071E4CC7}" sibTransId="{DD1F0BCA-7D8A-4188-A5E1-464BA77BEBF8}"/>
    <dgm:cxn modelId="{4B2B58C4-9D96-455E-B34B-9292EB4411A7}" type="presOf" srcId="{F628CC00-C3DA-4382-9D81-69A77A338D1C}" destId="{00B655A1-15E4-4AF3-8252-ED92D38FCBF6}" srcOrd="1" destOrd="0" presId="urn:microsoft.com/office/officeart/2005/8/layout/list1"/>
    <dgm:cxn modelId="{7DBCACD1-3CBE-410F-8023-1484EF9811CC}" srcId="{D940A5EA-0450-469A-88ED-049079C47BB7}" destId="{93671BD3-DC96-4584-83FF-96A6ADE13EC4}" srcOrd="3" destOrd="0" parTransId="{58094F83-EACC-47F8-AAA4-E94ECA6A3AB1}" sibTransId="{141659E1-5132-4911-A718-A91F435C7D99}"/>
    <dgm:cxn modelId="{1B33F1DB-F7C2-4535-89F5-78E6282D3F0E}" srcId="{F628CC00-C3DA-4382-9D81-69A77A338D1C}" destId="{C03A6311-0027-47F7-9B96-1419B1B1AD68}" srcOrd="0" destOrd="0" parTransId="{77144570-EF94-4496-8905-44CC023BEA79}" sibTransId="{5003D37D-70EC-429E-8A2B-29483E013447}"/>
    <dgm:cxn modelId="{74EB95C6-6CCE-4717-9356-AAD348723591}" type="presParOf" srcId="{1B8B8ADC-C0B2-41CC-88AB-6FEC54CC6FFD}" destId="{4AD3E731-F510-4B7E-8FE1-2B93C5989B86}" srcOrd="0" destOrd="0" presId="urn:microsoft.com/office/officeart/2005/8/layout/list1"/>
    <dgm:cxn modelId="{61A67FA5-17FE-4D5B-BB32-60D92D952E4E}" type="presParOf" srcId="{4AD3E731-F510-4B7E-8FE1-2B93C5989B86}" destId="{6ACE89AD-580C-4890-857A-6FA017DC42B2}" srcOrd="0" destOrd="0" presId="urn:microsoft.com/office/officeart/2005/8/layout/list1"/>
    <dgm:cxn modelId="{504E08A8-DB8D-45CE-A4DF-3AAEB569D2A0}" type="presParOf" srcId="{4AD3E731-F510-4B7E-8FE1-2B93C5989B86}" destId="{00B655A1-15E4-4AF3-8252-ED92D38FCBF6}" srcOrd="1" destOrd="0" presId="urn:microsoft.com/office/officeart/2005/8/layout/list1"/>
    <dgm:cxn modelId="{0F5E54B7-E18C-4AD1-90B2-6504B3299661}" type="presParOf" srcId="{1B8B8ADC-C0B2-41CC-88AB-6FEC54CC6FFD}" destId="{0AC4A1EE-7219-4335-AFCF-ED50BC138200}" srcOrd="1" destOrd="0" presId="urn:microsoft.com/office/officeart/2005/8/layout/list1"/>
    <dgm:cxn modelId="{572DBD18-3226-4BDB-896D-4FE081A28E5A}" type="presParOf" srcId="{1B8B8ADC-C0B2-41CC-88AB-6FEC54CC6FFD}" destId="{E12B1E96-CE6F-4EC8-80DF-18354130AA71}" srcOrd="2" destOrd="0" presId="urn:microsoft.com/office/officeart/2005/8/layout/list1"/>
    <dgm:cxn modelId="{64475739-4D6F-43C9-AB68-22B56AF157C2}" type="presParOf" srcId="{1B8B8ADC-C0B2-41CC-88AB-6FEC54CC6FFD}" destId="{E38077AA-4B99-4CBC-8D43-EDDE06053F2B}" srcOrd="3" destOrd="0" presId="urn:microsoft.com/office/officeart/2005/8/layout/list1"/>
    <dgm:cxn modelId="{3FCE2F53-B0DD-452A-BF02-4C8E56059646}" type="presParOf" srcId="{1B8B8ADC-C0B2-41CC-88AB-6FEC54CC6FFD}" destId="{4BC0DD40-3ACF-4B90-8FA2-E62877931BFA}" srcOrd="4" destOrd="0" presId="urn:microsoft.com/office/officeart/2005/8/layout/list1"/>
    <dgm:cxn modelId="{1291FC28-C180-46D0-A51F-0026A0255488}" type="presParOf" srcId="{4BC0DD40-3ACF-4B90-8FA2-E62877931BFA}" destId="{90B8D677-B4BA-40B9-BAE1-7600CC46B9F6}" srcOrd="0" destOrd="0" presId="urn:microsoft.com/office/officeart/2005/8/layout/list1"/>
    <dgm:cxn modelId="{A9C8C35D-7E16-4195-B30F-5AF4A3BCCF37}" type="presParOf" srcId="{4BC0DD40-3ACF-4B90-8FA2-E62877931BFA}" destId="{F3761E44-43FA-4DEA-BC95-1E7C3B0589E5}" srcOrd="1" destOrd="0" presId="urn:microsoft.com/office/officeart/2005/8/layout/list1"/>
    <dgm:cxn modelId="{C941F6DC-83EF-4F41-ABA1-C12F0F993C7B}" type="presParOf" srcId="{1B8B8ADC-C0B2-41CC-88AB-6FEC54CC6FFD}" destId="{6755ABDA-BB9F-4A0B-A7A2-94C7CE055477}" srcOrd="5" destOrd="0" presId="urn:microsoft.com/office/officeart/2005/8/layout/list1"/>
    <dgm:cxn modelId="{3EE0BA33-FAAF-496F-B515-46390DA27F6C}" type="presParOf" srcId="{1B8B8ADC-C0B2-41CC-88AB-6FEC54CC6FFD}" destId="{1F7A5830-303C-4326-A48D-61528CFFBED4}" srcOrd="6" destOrd="0" presId="urn:microsoft.com/office/officeart/2005/8/layout/list1"/>
    <dgm:cxn modelId="{941B1D23-B4DE-49B8-8CF2-7EC7045AC26C}" type="presParOf" srcId="{1B8B8ADC-C0B2-41CC-88AB-6FEC54CC6FFD}" destId="{333CFF96-37D5-4395-A7EA-7F11FB31DC82}" srcOrd="7" destOrd="0" presId="urn:microsoft.com/office/officeart/2005/8/layout/list1"/>
    <dgm:cxn modelId="{91EC2305-803C-47AA-8327-214868E433A5}" type="presParOf" srcId="{1B8B8ADC-C0B2-41CC-88AB-6FEC54CC6FFD}" destId="{586CE9A2-DB7A-4573-B614-22518D68F282}" srcOrd="8" destOrd="0" presId="urn:microsoft.com/office/officeart/2005/8/layout/list1"/>
    <dgm:cxn modelId="{EB093363-4791-4E7A-81DC-B7A412F8E595}" type="presParOf" srcId="{586CE9A2-DB7A-4573-B614-22518D68F282}" destId="{59F127CD-771B-4263-A918-2032A4C734C3}" srcOrd="0" destOrd="0" presId="urn:microsoft.com/office/officeart/2005/8/layout/list1"/>
    <dgm:cxn modelId="{F5FEFE03-1BFA-4D2B-BB42-11DE3178ED00}" type="presParOf" srcId="{586CE9A2-DB7A-4573-B614-22518D68F282}" destId="{D74650BB-818B-4658-8729-FED842348F98}" srcOrd="1" destOrd="0" presId="urn:microsoft.com/office/officeart/2005/8/layout/list1"/>
    <dgm:cxn modelId="{887F0E27-F1BE-45AB-BCE5-E36318370B06}" type="presParOf" srcId="{1B8B8ADC-C0B2-41CC-88AB-6FEC54CC6FFD}" destId="{1D73EE33-F35A-486F-84BF-D8222A26E47F}" srcOrd="9" destOrd="0" presId="urn:microsoft.com/office/officeart/2005/8/layout/list1"/>
    <dgm:cxn modelId="{FAABBA88-C0E8-4958-9327-0BD2651BCAEB}" type="presParOf" srcId="{1B8B8ADC-C0B2-41CC-88AB-6FEC54CC6FFD}" destId="{5B96A89F-9012-412F-BE9C-7F474BDDD651}" srcOrd="10" destOrd="0" presId="urn:microsoft.com/office/officeart/2005/8/layout/list1"/>
    <dgm:cxn modelId="{DA9D0CDE-48C5-4C15-9AB1-D051E6483C1E}" type="presParOf" srcId="{1B8B8ADC-C0B2-41CC-88AB-6FEC54CC6FFD}" destId="{B7C0C7B9-BC58-47BE-9753-4C1C221B5823}" srcOrd="11" destOrd="0" presId="urn:microsoft.com/office/officeart/2005/8/layout/list1"/>
    <dgm:cxn modelId="{DC2BC0A6-CD57-4BBE-A2A4-35F4BC8E04C4}" type="presParOf" srcId="{1B8B8ADC-C0B2-41CC-88AB-6FEC54CC6FFD}" destId="{82D520B4-D6F0-4BA0-81C2-8E83CE3B1BD2}" srcOrd="12" destOrd="0" presId="urn:microsoft.com/office/officeart/2005/8/layout/list1"/>
    <dgm:cxn modelId="{CFE4E447-9860-4330-8B16-1B10B8646904}" type="presParOf" srcId="{82D520B4-D6F0-4BA0-81C2-8E83CE3B1BD2}" destId="{C4AB8711-00D1-4C99-94E0-0DE9B9F622BA}" srcOrd="0" destOrd="0" presId="urn:microsoft.com/office/officeart/2005/8/layout/list1"/>
    <dgm:cxn modelId="{B944A973-23A0-4FB9-87E5-B33E3F63B80F}" type="presParOf" srcId="{82D520B4-D6F0-4BA0-81C2-8E83CE3B1BD2}" destId="{1D6938B9-BCA0-4366-8DCF-75860BD4ACE9}" srcOrd="1" destOrd="0" presId="urn:microsoft.com/office/officeart/2005/8/layout/list1"/>
    <dgm:cxn modelId="{4604E65A-734A-4883-85AD-D337E8626376}" type="presParOf" srcId="{1B8B8ADC-C0B2-41CC-88AB-6FEC54CC6FFD}" destId="{F1DA4CF3-FD02-4811-B8B3-13CCBE2EB321}" srcOrd="13" destOrd="0" presId="urn:microsoft.com/office/officeart/2005/8/layout/list1"/>
    <dgm:cxn modelId="{AC42494F-50EA-4779-BA62-C39B8645EACE}" type="presParOf" srcId="{1B8B8ADC-C0B2-41CC-88AB-6FEC54CC6FFD}" destId="{6B72DCD2-A129-4C2F-9214-BC72A528A5E1}" srcOrd="14" destOrd="0" presId="urn:microsoft.com/office/officeart/2005/8/layout/list1"/>
    <dgm:cxn modelId="{CCDC6305-7E7A-48A9-AB98-6692BE7E6454}" type="presParOf" srcId="{1B8B8ADC-C0B2-41CC-88AB-6FEC54CC6FFD}" destId="{12F0445E-66DF-4DAE-8865-ECA2329054E4}" srcOrd="15" destOrd="0" presId="urn:microsoft.com/office/officeart/2005/8/layout/list1"/>
    <dgm:cxn modelId="{575B2DF7-E926-4E7A-8DF7-8F9F61112B4B}" type="presParOf" srcId="{1B8B8ADC-C0B2-41CC-88AB-6FEC54CC6FFD}" destId="{5F50937B-3869-477D-BFF0-783DE5EA9079}" srcOrd="16" destOrd="0" presId="urn:microsoft.com/office/officeart/2005/8/layout/list1"/>
    <dgm:cxn modelId="{F8136117-0A69-481E-B0EF-47CE7EB210F0}" type="presParOf" srcId="{5F50937B-3869-477D-BFF0-783DE5EA9079}" destId="{2CB6C59A-DBE4-4280-ABD9-596E8E2CDDBC}" srcOrd="0" destOrd="0" presId="urn:microsoft.com/office/officeart/2005/8/layout/list1"/>
    <dgm:cxn modelId="{08A72D17-92B2-4675-9BF3-121E7B0F8BAB}" type="presParOf" srcId="{5F50937B-3869-477D-BFF0-783DE5EA9079}" destId="{56FEAA4B-E95B-4E75-ADB8-748423D0EC6B}" srcOrd="1" destOrd="0" presId="urn:microsoft.com/office/officeart/2005/8/layout/list1"/>
    <dgm:cxn modelId="{7F59EC38-A095-4CF7-B539-C84E418275AA}" type="presParOf" srcId="{1B8B8ADC-C0B2-41CC-88AB-6FEC54CC6FFD}" destId="{9E6D8314-8C97-4838-AA81-D6217E7273AB}" srcOrd="17" destOrd="0" presId="urn:microsoft.com/office/officeart/2005/8/layout/list1"/>
    <dgm:cxn modelId="{13B86CA8-362A-4A94-AB54-104425BDA9CA}" type="presParOf" srcId="{1B8B8ADC-C0B2-41CC-88AB-6FEC54CC6FFD}" destId="{C0B14320-439D-40A1-80E3-1571A5251E8A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7AB1E7-D63D-420C-8C21-EE6365D08A9C}">
      <dsp:nvSpPr>
        <dsp:cNvPr id="0" name=""/>
        <dsp:cNvSpPr/>
      </dsp:nvSpPr>
      <dsp:spPr>
        <a:xfrm>
          <a:off x="0" y="0"/>
          <a:ext cx="67976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B283BB-438A-4D8A-AE70-D42DF520583C}">
      <dsp:nvSpPr>
        <dsp:cNvPr id="0" name=""/>
        <dsp:cNvSpPr/>
      </dsp:nvSpPr>
      <dsp:spPr>
        <a:xfrm>
          <a:off x="0" y="0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GDal:</a:t>
          </a:r>
          <a:endParaRPr lang="en-US" sz="1300" kern="1200"/>
        </a:p>
      </dsp:txBody>
      <dsp:txXfrm>
        <a:off x="0" y="0"/>
        <a:ext cx="6797675" cy="706238"/>
      </dsp:txXfrm>
    </dsp:sp>
    <dsp:sp modelId="{1A30FBE1-DF43-4A5E-9D72-167EFBEC464A}">
      <dsp:nvSpPr>
        <dsp:cNvPr id="0" name=""/>
        <dsp:cNvSpPr/>
      </dsp:nvSpPr>
      <dsp:spPr>
        <a:xfrm>
          <a:off x="0" y="706239"/>
          <a:ext cx="6797675" cy="0"/>
        </a:xfrm>
        <a:prstGeom prst="line">
          <a:avLst/>
        </a:prstGeom>
        <a:solidFill>
          <a:schemeClr val="accent2">
            <a:hueOff val="5577"/>
            <a:satOff val="-3839"/>
            <a:lumOff val="-980"/>
            <a:alphaOff val="0"/>
          </a:schemeClr>
        </a:solidFill>
        <a:ln w="15875" cap="flat" cmpd="sng" algn="ctr">
          <a:solidFill>
            <a:schemeClr val="accent2">
              <a:hueOff val="5577"/>
              <a:satOff val="-3839"/>
              <a:lumOff val="-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FE3876-4E0B-4CF9-9056-C37EACEFC7ED}">
      <dsp:nvSpPr>
        <dsp:cNvPr id="0" name=""/>
        <dsp:cNvSpPr/>
      </dsp:nvSpPr>
      <dsp:spPr>
        <a:xfrm>
          <a:off x="0" y="706238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GDAL, the Geospatial Data Abstraction Library, is a comprehensive open-source library for reading and writing raster and vector geospatial data formats. </a:t>
          </a:r>
        </a:p>
      </dsp:txBody>
      <dsp:txXfrm>
        <a:off x="0" y="706238"/>
        <a:ext cx="6797675" cy="706238"/>
      </dsp:txXfrm>
    </dsp:sp>
    <dsp:sp modelId="{DABEDDA8-F010-4E68-9049-0483D2EDB11D}">
      <dsp:nvSpPr>
        <dsp:cNvPr id="0" name=""/>
        <dsp:cNvSpPr/>
      </dsp:nvSpPr>
      <dsp:spPr>
        <a:xfrm>
          <a:off x="0" y="1412478"/>
          <a:ext cx="6797675" cy="0"/>
        </a:xfrm>
        <a:prstGeom prst="line">
          <a:avLst/>
        </a:prstGeom>
        <a:solidFill>
          <a:schemeClr val="accent2">
            <a:hueOff val="11154"/>
            <a:satOff val="-7679"/>
            <a:lumOff val="-1961"/>
            <a:alphaOff val="0"/>
          </a:schemeClr>
        </a:solidFill>
        <a:ln w="15875" cap="flat" cmpd="sng" algn="ctr">
          <a:solidFill>
            <a:schemeClr val="accent2">
              <a:hueOff val="11154"/>
              <a:satOff val="-7679"/>
              <a:lumOff val="-1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99723A-7EA9-4980-88B9-294C482FF683}">
      <dsp:nvSpPr>
        <dsp:cNvPr id="0" name=""/>
        <dsp:cNvSpPr/>
      </dsp:nvSpPr>
      <dsp:spPr>
        <a:xfrm>
          <a:off x="0" y="1412477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Sklearn:</a:t>
          </a:r>
          <a:endParaRPr lang="en-US" sz="1300" kern="1200"/>
        </a:p>
      </dsp:txBody>
      <dsp:txXfrm>
        <a:off x="0" y="1412477"/>
        <a:ext cx="6797675" cy="706238"/>
      </dsp:txXfrm>
    </dsp:sp>
    <dsp:sp modelId="{F7A00D5F-D7F1-4F74-A6D1-F56504F720D5}">
      <dsp:nvSpPr>
        <dsp:cNvPr id="0" name=""/>
        <dsp:cNvSpPr/>
      </dsp:nvSpPr>
      <dsp:spPr>
        <a:xfrm>
          <a:off x="0" y="2118717"/>
          <a:ext cx="6797675" cy="0"/>
        </a:xfrm>
        <a:prstGeom prst="line">
          <a:avLst/>
        </a:prstGeom>
        <a:solidFill>
          <a:schemeClr val="accent2">
            <a:hueOff val="16731"/>
            <a:satOff val="-11518"/>
            <a:lumOff val="-2941"/>
            <a:alphaOff val="0"/>
          </a:schemeClr>
        </a:solidFill>
        <a:ln w="15875" cap="flat" cmpd="sng" algn="ctr">
          <a:solidFill>
            <a:schemeClr val="accent2">
              <a:hueOff val="16731"/>
              <a:satOff val="-11518"/>
              <a:lumOff val="-2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F20840-9A0B-48DC-9968-B22A512D9098}">
      <dsp:nvSpPr>
        <dsp:cNvPr id="0" name=""/>
        <dsp:cNvSpPr/>
      </dsp:nvSpPr>
      <dsp:spPr>
        <a:xfrm>
          <a:off x="0" y="2118716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Sklearn is a machine learning library for the Python programming language. It features various classification, regression, clustering, and dimensionality reduction algorithms, including support vector machines, random forests, gradient boosting, k-means, etc.</a:t>
          </a:r>
        </a:p>
      </dsp:txBody>
      <dsp:txXfrm>
        <a:off x="0" y="2118716"/>
        <a:ext cx="6797675" cy="706238"/>
      </dsp:txXfrm>
    </dsp:sp>
    <dsp:sp modelId="{36D63721-A0B4-49D6-BBDD-3E65D2FCDC11}">
      <dsp:nvSpPr>
        <dsp:cNvPr id="0" name=""/>
        <dsp:cNvSpPr/>
      </dsp:nvSpPr>
      <dsp:spPr>
        <a:xfrm>
          <a:off x="0" y="2824956"/>
          <a:ext cx="6797675" cy="0"/>
        </a:xfrm>
        <a:prstGeom prst="line">
          <a:avLst/>
        </a:prstGeom>
        <a:solidFill>
          <a:schemeClr val="accent2">
            <a:hueOff val="22307"/>
            <a:satOff val="-15358"/>
            <a:lumOff val="-3922"/>
            <a:alphaOff val="0"/>
          </a:schemeClr>
        </a:solidFill>
        <a:ln w="15875" cap="flat" cmpd="sng" algn="ctr">
          <a:solidFill>
            <a:schemeClr val="accent2">
              <a:hueOff val="22307"/>
              <a:satOff val="-15358"/>
              <a:lumOff val="-392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89B381-A176-4712-A35B-247EF79EC558}">
      <dsp:nvSpPr>
        <dsp:cNvPr id="0" name=""/>
        <dsp:cNvSpPr/>
      </dsp:nvSpPr>
      <dsp:spPr>
        <a:xfrm>
          <a:off x="0" y="2824955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Matplotlib:</a:t>
          </a:r>
          <a:endParaRPr lang="en-US" sz="1300" kern="1200"/>
        </a:p>
      </dsp:txBody>
      <dsp:txXfrm>
        <a:off x="0" y="2824955"/>
        <a:ext cx="6797675" cy="706238"/>
      </dsp:txXfrm>
    </dsp:sp>
    <dsp:sp modelId="{18E83F51-9A99-43B6-922A-5C0F1F5A81F6}">
      <dsp:nvSpPr>
        <dsp:cNvPr id="0" name=""/>
        <dsp:cNvSpPr/>
      </dsp:nvSpPr>
      <dsp:spPr>
        <a:xfrm>
          <a:off x="0" y="3531195"/>
          <a:ext cx="6797675" cy="0"/>
        </a:xfrm>
        <a:prstGeom prst="line">
          <a:avLst/>
        </a:prstGeom>
        <a:solidFill>
          <a:schemeClr val="accent2">
            <a:hueOff val="27884"/>
            <a:satOff val="-19197"/>
            <a:lumOff val="-4902"/>
            <a:alphaOff val="0"/>
          </a:schemeClr>
        </a:solidFill>
        <a:ln w="15875" cap="flat" cmpd="sng" algn="ctr">
          <a:solidFill>
            <a:schemeClr val="accent2">
              <a:hueOff val="27884"/>
              <a:satOff val="-19197"/>
              <a:lumOff val="-49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FDAC31-DA6E-4858-AD6A-F6485500358D}">
      <dsp:nvSpPr>
        <dsp:cNvPr id="0" name=""/>
        <dsp:cNvSpPr/>
      </dsp:nvSpPr>
      <dsp:spPr>
        <a:xfrm>
          <a:off x="0" y="3531195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Matplotlib is a comprehensive library for creating static, animated, and interactive visualizations in Python. It provides a wide range of plotting functions to create a variety of charts, graphs, and visualizations, including line plots, bar charts, scatter plots, histograms, and more.</a:t>
          </a:r>
        </a:p>
      </dsp:txBody>
      <dsp:txXfrm>
        <a:off x="0" y="3531195"/>
        <a:ext cx="6797675" cy="706238"/>
      </dsp:txXfrm>
    </dsp:sp>
    <dsp:sp modelId="{970CFE4C-4646-43EB-903A-629C4CA0861C}">
      <dsp:nvSpPr>
        <dsp:cNvPr id="0" name=""/>
        <dsp:cNvSpPr/>
      </dsp:nvSpPr>
      <dsp:spPr>
        <a:xfrm>
          <a:off x="0" y="4237434"/>
          <a:ext cx="6797675" cy="0"/>
        </a:xfrm>
        <a:prstGeom prst="line">
          <a:avLst/>
        </a:prstGeom>
        <a:solidFill>
          <a:schemeClr val="accent2">
            <a:hueOff val="33461"/>
            <a:satOff val="-23037"/>
            <a:lumOff val="-5883"/>
            <a:alphaOff val="0"/>
          </a:schemeClr>
        </a:solidFill>
        <a:ln w="15875" cap="flat" cmpd="sng" algn="ctr">
          <a:solidFill>
            <a:schemeClr val="accent2">
              <a:hueOff val="33461"/>
              <a:satOff val="-23037"/>
              <a:lumOff val="-5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48B846-F802-4A9E-823A-D6956C0B10A4}">
      <dsp:nvSpPr>
        <dsp:cNvPr id="0" name=""/>
        <dsp:cNvSpPr/>
      </dsp:nvSpPr>
      <dsp:spPr>
        <a:xfrm>
          <a:off x="0" y="4237434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SkImage:</a:t>
          </a:r>
          <a:endParaRPr lang="en-US" sz="1300" kern="1200"/>
        </a:p>
      </dsp:txBody>
      <dsp:txXfrm>
        <a:off x="0" y="4237434"/>
        <a:ext cx="6797675" cy="706238"/>
      </dsp:txXfrm>
    </dsp:sp>
    <dsp:sp modelId="{79A903B8-F011-4019-B441-B3E347E7FBF6}">
      <dsp:nvSpPr>
        <dsp:cNvPr id="0" name=""/>
        <dsp:cNvSpPr/>
      </dsp:nvSpPr>
      <dsp:spPr>
        <a:xfrm>
          <a:off x="0" y="4943673"/>
          <a:ext cx="6797675" cy="0"/>
        </a:xfrm>
        <a:prstGeom prst="line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5875" cap="flat" cmpd="sng" algn="ctr">
          <a:solidFill>
            <a:schemeClr val="accent2">
              <a:hueOff val="39038"/>
              <a:satOff val="-26876"/>
              <a:lumOff val="-6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47AF09-D385-4E51-AC3A-9840E47C1C78}">
      <dsp:nvSpPr>
        <dsp:cNvPr id="0" name=""/>
        <dsp:cNvSpPr/>
      </dsp:nvSpPr>
      <dsp:spPr>
        <a:xfrm>
          <a:off x="0" y="4943672"/>
          <a:ext cx="6797675" cy="706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Load the image</a:t>
          </a:r>
        </a:p>
      </dsp:txBody>
      <dsp:txXfrm>
        <a:off x="0" y="4943672"/>
        <a:ext cx="6797675" cy="7062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2B1E96-CE6F-4EC8-80DF-18354130AA71}">
      <dsp:nvSpPr>
        <dsp:cNvPr id="0" name=""/>
        <dsp:cNvSpPr/>
      </dsp:nvSpPr>
      <dsp:spPr>
        <a:xfrm>
          <a:off x="0" y="483515"/>
          <a:ext cx="6770179" cy="120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5441" tIns="333248" rIns="525441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Residential 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Commercial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Industrial area</a:t>
          </a:r>
        </a:p>
      </dsp:txBody>
      <dsp:txXfrm>
        <a:off x="0" y="483515"/>
        <a:ext cx="6770179" cy="1209600"/>
      </dsp:txXfrm>
    </dsp:sp>
    <dsp:sp modelId="{00B655A1-15E4-4AF3-8252-ED92D38FCBF6}">
      <dsp:nvSpPr>
        <dsp:cNvPr id="0" name=""/>
        <dsp:cNvSpPr/>
      </dsp:nvSpPr>
      <dsp:spPr>
        <a:xfrm>
          <a:off x="338508" y="247355"/>
          <a:ext cx="4739125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128" tIns="0" rIns="17912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Urban planning and development</a:t>
          </a:r>
        </a:p>
      </dsp:txBody>
      <dsp:txXfrm>
        <a:off x="361565" y="270412"/>
        <a:ext cx="4693011" cy="426206"/>
      </dsp:txXfrm>
    </dsp:sp>
    <dsp:sp modelId="{1F7A5830-303C-4326-A48D-61528CFFBED4}">
      <dsp:nvSpPr>
        <dsp:cNvPr id="0" name=""/>
        <dsp:cNvSpPr/>
      </dsp:nvSpPr>
      <dsp:spPr>
        <a:xfrm>
          <a:off x="0" y="2015675"/>
          <a:ext cx="6770179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5441" tIns="333248" rIns="525441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Identify different types of crops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To monitor the health and growth of Crops. </a:t>
          </a:r>
        </a:p>
      </dsp:txBody>
      <dsp:txXfrm>
        <a:off x="0" y="2015675"/>
        <a:ext cx="6770179" cy="932400"/>
      </dsp:txXfrm>
    </dsp:sp>
    <dsp:sp modelId="{F3761E44-43FA-4DEA-BC95-1E7C3B0589E5}">
      <dsp:nvSpPr>
        <dsp:cNvPr id="0" name=""/>
        <dsp:cNvSpPr/>
      </dsp:nvSpPr>
      <dsp:spPr>
        <a:xfrm>
          <a:off x="338508" y="1779515"/>
          <a:ext cx="4739125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128" tIns="0" rIns="17912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Agriculture</a:t>
          </a:r>
          <a:br>
            <a:rPr lang="en-US" sz="1600" kern="1200"/>
          </a:br>
          <a:endParaRPr lang="en-US" sz="1600" kern="1200"/>
        </a:p>
      </dsp:txBody>
      <dsp:txXfrm>
        <a:off x="361565" y="1802572"/>
        <a:ext cx="4693011" cy="426206"/>
      </dsp:txXfrm>
    </dsp:sp>
    <dsp:sp modelId="{5B96A89F-9012-412F-BE9C-7F474BDDD651}">
      <dsp:nvSpPr>
        <dsp:cNvPr id="0" name=""/>
        <dsp:cNvSpPr/>
      </dsp:nvSpPr>
      <dsp:spPr>
        <a:xfrm>
          <a:off x="0" y="3270636"/>
          <a:ext cx="6770179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4650BB-818B-4658-8729-FED842348F98}">
      <dsp:nvSpPr>
        <dsp:cNvPr id="0" name=""/>
        <dsp:cNvSpPr/>
      </dsp:nvSpPr>
      <dsp:spPr>
        <a:xfrm>
          <a:off x="338508" y="3034476"/>
          <a:ext cx="4739125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128" tIns="0" rIns="17912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Forestry (Deforestation and Targeted Afforestation):</a:t>
          </a:r>
        </a:p>
      </dsp:txBody>
      <dsp:txXfrm>
        <a:off x="361565" y="3057533"/>
        <a:ext cx="4693011" cy="426206"/>
      </dsp:txXfrm>
    </dsp:sp>
    <dsp:sp modelId="{6B72DCD2-A129-4C2F-9214-BC72A528A5E1}">
      <dsp:nvSpPr>
        <dsp:cNvPr id="0" name=""/>
        <dsp:cNvSpPr/>
      </dsp:nvSpPr>
      <dsp:spPr>
        <a:xfrm>
          <a:off x="0" y="3996396"/>
          <a:ext cx="6770179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6938B9-BCA0-4366-8DCF-75860BD4ACE9}">
      <dsp:nvSpPr>
        <dsp:cNvPr id="0" name=""/>
        <dsp:cNvSpPr/>
      </dsp:nvSpPr>
      <dsp:spPr>
        <a:xfrm>
          <a:off x="338508" y="3760236"/>
          <a:ext cx="4739125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128" tIns="0" rIns="17912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Biodiversity Conversion:</a:t>
          </a:r>
        </a:p>
      </dsp:txBody>
      <dsp:txXfrm>
        <a:off x="361565" y="3783293"/>
        <a:ext cx="4693011" cy="426206"/>
      </dsp:txXfrm>
    </dsp:sp>
    <dsp:sp modelId="{C0B14320-439D-40A1-80E3-1571A5251E8A}">
      <dsp:nvSpPr>
        <dsp:cNvPr id="0" name=""/>
        <dsp:cNvSpPr/>
      </dsp:nvSpPr>
      <dsp:spPr>
        <a:xfrm>
          <a:off x="0" y="4722156"/>
          <a:ext cx="6770179" cy="680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5441" tIns="333248" rIns="525441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Deforestation and Targeted Afforestation</a:t>
          </a:r>
        </a:p>
      </dsp:txBody>
      <dsp:txXfrm>
        <a:off x="0" y="4722156"/>
        <a:ext cx="6770179" cy="680400"/>
      </dsp:txXfrm>
    </dsp:sp>
    <dsp:sp modelId="{56FEAA4B-E95B-4E75-ADB8-748423D0EC6B}">
      <dsp:nvSpPr>
        <dsp:cNvPr id="0" name=""/>
        <dsp:cNvSpPr/>
      </dsp:nvSpPr>
      <dsp:spPr>
        <a:xfrm>
          <a:off x="338508" y="4485996"/>
          <a:ext cx="4739125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128" tIns="0" rIns="17912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Forestry</a:t>
          </a:r>
        </a:p>
      </dsp:txBody>
      <dsp:txXfrm>
        <a:off x="361565" y="4509053"/>
        <a:ext cx="4693011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64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03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01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350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340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26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41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07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5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44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0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497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wirling White Lights">
            <a:extLst>
              <a:ext uri="{FF2B5EF4-FFF2-40B4-BE49-F238E27FC236}">
                <a16:creationId xmlns:a16="http://schemas.microsoft.com/office/drawing/2014/main" id="{6D2B0951-F9F0-F369-8B72-D6865606F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6BA23F-02D5-B4DF-9D10-6B804A49D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>
                <a:solidFill>
                  <a:srgbClr val="FFFFFF"/>
                </a:solidFill>
                <a:latin typeface="Times New Roman"/>
                <a:cs typeface="Times New Roman"/>
              </a:rPr>
              <a:t>Comparative study of various algorithms on </a:t>
            </a:r>
            <a:endParaRPr lang="en-US" sz="5200">
              <a:solidFill>
                <a:srgbClr val="FFFFFF"/>
              </a:solidFill>
              <a:cs typeface="Calibri Light"/>
            </a:endParaRPr>
          </a:p>
          <a:p>
            <a:r>
              <a:rPr lang="en-US" sz="5200" b="1">
                <a:solidFill>
                  <a:srgbClr val="FFFFFF"/>
                </a:solidFill>
                <a:latin typeface="Times New Roman"/>
                <a:cs typeface="Times New Roman"/>
              </a:rPr>
              <a:t>Hyperspectral Data</a:t>
            </a:r>
            <a:endParaRPr lang="en-US" sz="5200">
              <a:solidFill>
                <a:srgbClr val="FFFFFF"/>
              </a:solidFill>
              <a:cs typeface="Calibri Light" panose="020F03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C8EF1-C4D5-48A7-6B37-744F6CA30BF4}"/>
              </a:ext>
            </a:extLst>
          </p:cNvPr>
          <p:cNvSpPr txBox="1"/>
          <p:nvPr/>
        </p:nvSpPr>
        <p:spPr>
          <a:xfrm>
            <a:off x="1097280" y="4563556"/>
            <a:ext cx="316731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Submitted BY:</a:t>
            </a:r>
          </a:p>
          <a:p>
            <a:pPr marL="342900" indent="-342900" algn="l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Payas Deshpande</a:t>
            </a:r>
          </a:p>
          <a:p>
            <a:pPr marL="342900" indent="-342900" algn="l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Manas Rode</a:t>
            </a:r>
          </a:p>
          <a:p>
            <a:pPr marL="342900" indent="-342900" algn="l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Meet </a:t>
            </a:r>
            <a:r>
              <a:rPr lang="en-US" sz="2000" dirty="0" err="1">
                <a:solidFill>
                  <a:schemeClr val="bg1"/>
                </a:solidFill>
              </a:rPr>
              <a:t>Raychura</a:t>
            </a:r>
            <a:endParaRPr lang="en-US" sz="2000" dirty="0">
              <a:solidFill>
                <a:schemeClr val="bg1"/>
              </a:solidFill>
            </a:endParaRPr>
          </a:p>
          <a:p>
            <a:pPr marL="342900" indent="-342900" algn="l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Sridhar Subramanian</a:t>
            </a:r>
          </a:p>
        </p:txBody>
      </p:sp>
    </p:spTree>
    <p:extLst>
      <p:ext uri="{BB962C8B-B14F-4D97-AF65-F5344CB8AC3E}">
        <p14:creationId xmlns:p14="http://schemas.microsoft.com/office/powerpoint/2010/main" val="751173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6E1000-4903-098E-6224-11A362D28ADF}"/>
              </a:ext>
            </a:extLst>
          </p:cNvPr>
          <p:cNvSpPr txBox="1"/>
          <p:nvPr/>
        </p:nvSpPr>
        <p:spPr>
          <a:xfrm>
            <a:off x="432825" y="259272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cs typeface="Calibri"/>
              </a:rPr>
              <a:t>Results : 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66D6356-1BA4-19D8-6079-B83725EB0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328718"/>
              </p:ext>
            </p:extLst>
          </p:nvPr>
        </p:nvGraphicFramePr>
        <p:xfrm>
          <a:off x="433062" y="1021615"/>
          <a:ext cx="5731192" cy="2829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798">
                  <a:extLst>
                    <a:ext uri="{9D8B030D-6E8A-4147-A177-3AD203B41FA5}">
                      <a16:colId xmlns:a16="http://schemas.microsoft.com/office/drawing/2014/main" val="1257985062"/>
                    </a:ext>
                  </a:extLst>
                </a:gridCol>
                <a:gridCol w="1432798">
                  <a:extLst>
                    <a:ext uri="{9D8B030D-6E8A-4147-A177-3AD203B41FA5}">
                      <a16:colId xmlns:a16="http://schemas.microsoft.com/office/drawing/2014/main" val="1506146817"/>
                    </a:ext>
                  </a:extLst>
                </a:gridCol>
                <a:gridCol w="1432798">
                  <a:extLst>
                    <a:ext uri="{9D8B030D-6E8A-4147-A177-3AD203B41FA5}">
                      <a16:colId xmlns:a16="http://schemas.microsoft.com/office/drawing/2014/main" val="3855005492"/>
                    </a:ext>
                  </a:extLst>
                </a:gridCol>
                <a:gridCol w="1432798">
                  <a:extLst>
                    <a:ext uri="{9D8B030D-6E8A-4147-A177-3AD203B41FA5}">
                      <a16:colId xmlns:a16="http://schemas.microsoft.com/office/drawing/2014/main" val="2207334921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Evaluation Matrix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Accuracy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Precision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Recall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104975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Datasets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9423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Salinas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CNN:0.9351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RF:0.9491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SVC:0.9192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CNN:0.9353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RF:0.9568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SVC:0.9220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CNN:0.9362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RF:0.9409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SVC:0.9169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5596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Pavia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CNN:0.948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RF:0.9124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SVC:0.9221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CNN:0.9489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RF:0.9397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SVC:0.9222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CNN:0.9485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RF:0.9194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SVC:0.9225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7236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Indian Pines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 1D:0.9102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 2D:0.9831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RF:0.7721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SVC:0.8902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CNN:0.9113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RF:0.9314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SVC:0.8952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CNN:0.9103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RF:0.7724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Arial"/>
                        </a:rPr>
                        <a:t>SVC:0.8904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  <a:latin typeface="Arial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342816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C93BD55D-CC9C-AE71-A6A6-153AB0F1D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080" y="776037"/>
            <a:ext cx="5734050" cy="281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E5D35-63D2-4BE3-97D3-B839FCA19DFE}"/>
              </a:ext>
            </a:extLst>
          </p:cNvPr>
          <p:cNvSpPr txBox="1"/>
          <p:nvPr/>
        </p:nvSpPr>
        <p:spPr>
          <a:xfrm>
            <a:off x="7314196" y="3649579"/>
            <a:ext cx="374583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rial"/>
                <a:cs typeface="Arial"/>
              </a:rPr>
              <a:t>Results of Training of Salinas Dataset(1-D CNN)</a:t>
            </a:r>
            <a:endParaRPr lang="en-US" dirty="0"/>
          </a:p>
        </p:txBody>
      </p:sp>
      <p:pic>
        <p:nvPicPr>
          <p:cNvPr id="7" name="Picture 6" descr="A graph of loss and accuracy&#10;&#10;Description automatically generated">
            <a:extLst>
              <a:ext uri="{FF2B5EF4-FFF2-40B4-BE49-F238E27FC236}">
                <a16:creationId xmlns:a16="http://schemas.microsoft.com/office/drawing/2014/main" id="{B9603279-C598-B2C7-0890-F7A05F6F2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449" y="4071937"/>
            <a:ext cx="5734050" cy="21431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202571F-5C5E-E353-D55D-D12C5E4D0BAC}"/>
              </a:ext>
            </a:extLst>
          </p:cNvPr>
          <p:cNvSpPr txBox="1"/>
          <p:nvPr/>
        </p:nvSpPr>
        <p:spPr>
          <a:xfrm>
            <a:off x="812131" y="6143624"/>
            <a:ext cx="446772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rial"/>
                <a:cs typeface="Arial"/>
              </a:rPr>
              <a:t>Results of Training of Indian Pines </a:t>
            </a:r>
            <a:r>
              <a:rPr lang="en-US" sz="1200" b="1">
                <a:latin typeface="Arial"/>
                <a:cs typeface="Arial"/>
              </a:rPr>
              <a:t>Dataset(1-D CNN)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428D41-B957-4ECE-A571-C68ACAD25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896" y="4038600"/>
            <a:ext cx="5734050" cy="2209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8398C4-E9CF-BE45-E4B1-88FF0A6ECF51}"/>
              </a:ext>
            </a:extLst>
          </p:cNvPr>
          <p:cNvSpPr txBox="1"/>
          <p:nvPr/>
        </p:nvSpPr>
        <p:spPr>
          <a:xfrm>
            <a:off x="7645065" y="6101013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>
                <a:latin typeface="Arial"/>
                <a:cs typeface="Arial"/>
              </a:rPr>
              <a:t>Results of Pavia Dataset(1-D CNN)</a:t>
            </a:r>
            <a:endParaRPr lang="en-US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829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3D8FA-2F76-5BD2-2386-5F9AAFFE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952" y="643467"/>
            <a:ext cx="7172487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>
                <a:solidFill>
                  <a:schemeClr val="tx2"/>
                </a:solidFill>
              </a:rPr>
              <a:t>Thank You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3" y="1570271"/>
            <a:ext cx="0" cy="3200400"/>
          </a:xfrm>
          <a:prstGeom prst="line">
            <a:avLst/>
          </a:prstGeom>
          <a:ln w="31750">
            <a:solidFill>
              <a:schemeClr val="accent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A05250E5-90D0-4E41-B9BD-FF661DE540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336792"/>
            <a:ext cx="12188825" cy="52120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8552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3FE9996-7EAC-4679-B37D-C1045F42F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1DF1FE-5CC8-43D2-A76C-93C76EED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161BEBD-A23C-409E-ABC7-73F9EDC02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9D041-760D-523B-8E3F-0E9C588AB0BD}"/>
              </a:ext>
            </a:extLst>
          </p:cNvPr>
          <p:cNvSpPr txBox="1"/>
          <p:nvPr/>
        </p:nvSpPr>
        <p:spPr>
          <a:xfrm>
            <a:off x="492370" y="605896"/>
            <a:ext cx="3084844" cy="564620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E516B-458A-4884-2E39-A0FBAE966D15}"/>
              </a:ext>
            </a:extLst>
          </p:cNvPr>
          <p:cNvSpPr txBox="1"/>
          <p:nvPr/>
        </p:nvSpPr>
        <p:spPr>
          <a:xfrm>
            <a:off x="4280806" y="605896"/>
            <a:ext cx="7656925" cy="5856760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•Introduction Hyperspectral Imaging: </a:t>
            </a:r>
            <a:endParaRPr lang="en-US" dirty="0">
              <a:cs typeface="Calibri" panose="020F0502020204030204"/>
            </a:endParaRPr>
          </a:p>
          <a:p>
            <a:pPr marL="285750" indent="-28575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Hyperspectral imaging involves capturing and processing information from a wide range</a:t>
            </a:r>
          </a:p>
          <a:p>
            <a:pPr>
              <a:spcAft>
                <a:spcPts val="600"/>
              </a:spcAft>
              <a:buClr>
                <a:schemeClr val="accent1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of electromagnetic spectra. Helps in various activities. </a:t>
            </a:r>
          </a:p>
          <a:p>
            <a:pPr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•Significance of Hyperspectral Image Classification: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The correct classification of hyperspectral pictures is essential for deriving significant                                insights from intricate databases.</a:t>
            </a:r>
          </a:p>
          <a:p>
            <a:pPr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•Introduction to CNN: 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CNNs' capacity to automatically extract hierarchical features from input has   revolutionized image processing and classification jobs.</a:t>
            </a:r>
          </a:p>
          <a:p>
            <a:pPr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•Datasets Under Consideration: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Pavia University (PU): Pavia in northern Italy through a Reflective Optics System Imaging   	Spectrometer (ROSIS)optical sensor during a flight campaign. A 	103 hyperspectral images of size 610x340 with 103 bands with  9 Classes of 	surface. 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Salinas-A (SA):  A dataset was acquired over Salinas Valley California, through an 	Airborne Visible/Infrared Imaging Spectrometer (AVIRIS) sensor. A 16 different 	types of crops grown in an agricultural scene with 512x217 pixels and with 224 	bands.</a:t>
            </a:r>
          </a:p>
          <a:p>
            <a:pPr indent="-228600"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Indian Pines (IP): A dataset is acquired using an AVIRIS sensor over the northwestern 	Indiana test site. A 145×145 spatial dimensions and 224 spectral dimensions with 	a total of 16 classes 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2800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DAF1B-BB4C-9704-9866-DDBAA33F5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775" y="199376"/>
            <a:ext cx="3820733" cy="573826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cs typeface="Calibri Light"/>
              </a:rPr>
              <a:t>Literature Survey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39F1523-A5B8-3671-42DF-620D3B5BF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1247397"/>
              </p:ext>
            </p:extLst>
          </p:nvPr>
        </p:nvGraphicFramePr>
        <p:xfrm>
          <a:off x="527050" y="766078"/>
          <a:ext cx="11137900" cy="4983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900">
                  <a:extLst>
                    <a:ext uri="{9D8B030D-6E8A-4147-A177-3AD203B41FA5}">
                      <a16:colId xmlns:a16="http://schemas.microsoft.com/office/drawing/2014/main" val="2853866759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1779312588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400589188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931347065"/>
                    </a:ext>
                  </a:extLst>
                </a:gridCol>
                <a:gridCol w="2324100">
                  <a:extLst>
                    <a:ext uri="{9D8B030D-6E8A-4147-A177-3AD203B41FA5}">
                      <a16:colId xmlns:a16="http://schemas.microsoft.com/office/drawing/2014/main" val="2569788887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3087128105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1501092203"/>
                    </a:ext>
                  </a:extLst>
                </a:gridCol>
              </a:tblGrid>
              <a:tr h="466344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Sr no.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Title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Publication &amp; Year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Dataset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Objective 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Models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  <a:latin typeface="Times New Roman"/>
                        </a:rPr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619687"/>
                  </a:ext>
                </a:extLst>
              </a:tr>
              <a:tr h="1382395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Regularized CNN Feature Hierarchy for Hyperspectral Image Classification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MDPI, 2021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IP, SA, PU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Idea to improve CNN's generalization capabilities for HSIC by utilizing uniform distribution of ground labels and soft labels, which are a weighted average of the hard labels. The suggested approach aids in preventing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CNN from being overconfident.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(a) 2D-CNN </a:t>
                      </a:r>
                      <a:b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(b) 3D CNN </a:t>
                      </a:r>
                      <a:b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(c) </a:t>
                      </a:r>
                      <a:r>
                        <a:rPr lang="nb-NO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AlexNet</a:t>
                      </a:r>
                      <a:b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(d) </a:t>
                      </a:r>
                      <a:r>
                        <a:rPr lang="nb-NO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LeNet</a:t>
                      </a: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</a:t>
                      </a:r>
                      <a:b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(e) Hybrid </a:t>
                      </a:r>
                      <a:endParaRPr lang="nb-NO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 ==&gt; 2D-CNN = 98.94%; 3D CNN = 91.57%; Hybrid = 99.29%.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SA ==&gt; 2D-CNN = 99.9876%; 3D CNN = 99.9794%; Hybrid = 100.0%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PU ==&gt; 2D-CNN = 99.9070%; 3D CNN = 99.9256%; Hybrid = 99.9628%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235896"/>
                  </a:ext>
                </a:extLst>
              </a:tr>
              <a:tr h="2331720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Hyperspectral Image Classification: Artifacts of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Dimension Reduction on Hybrid CNN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Cornell University, 2021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IP, SA, PU, SFS (Salina Full Scene) , PAVIA Center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suggested a lightweight CNN (3D and then 2D) model that distributes spatial-spectral feature extraction over a lighter model with additional preprocessing to enhance the classification outcomes, hence reducing the computational cost considerably.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CNN (Hybrid Model 3D/2D)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Proposed 3D-CNN to 2D-CNN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SA + SFS = 99.90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 = 97.23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PU = 99.71</a:t>
                      </a:r>
                      <a:b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Botswana = 97.91</a:t>
                      </a:r>
                      <a:endParaRPr lang="en-IN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0929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939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0B6459-BD7A-4AD9-0274-2013EAC011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834891"/>
              </p:ext>
            </p:extLst>
          </p:nvPr>
        </p:nvGraphicFramePr>
        <p:xfrm>
          <a:off x="190500" y="160058"/>
          <a:ext cx="11811000" cy="59154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1182">
                  <a:extLst>
                    <a:ext uri="{9D8B030D-6E8A-4147-A177-3AD203B41FA5}">
                      <a16:colId xmlns:a16="http://schemas.microsoft.com/office/drawing/2014/main" val="3524951784"/>
                    </a:ext>
                  </a:extLst>
                </a:gridCol>
                <a:gridCol w="2448467">
                  <a:extLst>
                    <a:ext uri="{9D8B030D-6E8A-4147-A177-3AD203B41FA5}">
                      <a16:colId xmlns:a16="http://schemas.microsoft.com/office/drawing/2014/main" val="2073420480"/>
                    </a:ext>
                  </a:extLst>
                </a:gridCol>
                <a:gridCol w="1420872">
                  <a:extLst>
                    <a:ext uri="{9D8B030D-6E8A-4147-A177-3AD203B41FA5}">
                      <a16:colId xmlns:a16="http://schemas.microsoft.com/office/drawing/2014/main" val="2098619120"/>
                    </a:ext>
                  </a:extLst>
                </a:gridCol>
                <a:gridCol w="1027595">
                  <a:extLst>
                    <a:ext uri="{9D8B030D-6E8A-4147-A177-3AD203B41FA5}">
                      <a16:colId xmlns:a16="http://schemas.microsoft.com/office/drawing/2014/main" val="595215980"/>
                    </a:ext>
                  </a:extLst>
                </a:gridCol>
                <a:gridCol w="2461154">
                  <a:extLst>
                    <a:ext uri="{9D8B030D-6E8A-4147-A177-3AD203B41FA5}">
                      <a16:colId xmlns:a16="http://schemas.microsoft.com/office/drawing/2014/main" val="1845584905"/>
                    </a:ext>
                  </a:extLst>
                </a:gridCol>
                <a:gridCol w="1002222">
                  <a:extLst>
                    <a:ext uri="{9D8B030D-6E8A-4147-A177-3AD203B41FA5}">
                      <a16:colId xmlns:a16="http://schemas.microsoft.com/office/drawing/2014/main" val="792696143"/>
                    </a:ext>
                  </a:extLst>
                </a:gridCol>
                <a:gridCol w="2689508">
                  <a:extLst>
                    <a:ext uri="{9D8B030D-6E8A-4147-A177-3AD203B41FA5}">
                      <a16:colId xmlns:a16="http://schemas.microsoft.com/office/drawing/2014/main" val="1780508304"/>
                    </a:ext>
                  </a:extLst>
                </a:gridCol>
              </a:tblGrid>
              <a:tr h="608203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Sr no.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Title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Publication &amp; Year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Dataset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Objective 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kern="1200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Models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none" strike="noStrike" dirty="0">
                          <a:effectLst/>
                          <a:latin typeface="Times New Roman"/>
                        </a:rPr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5091546"/>
                  </a:ext>
                </a:extLst>
              </a:tr>
              <a:tr h="1134491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Hyperspectral image classification using CNN with spectral and spatial features integration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Elsevier, 2020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IP, SA, PU</a:t>
                      </a:r>
                      <a:endParaRPr lang="en-IN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To create a Fused features to apply CNN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b-NO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CNN</a:t>
                      </a:r>
                      <a:endParaRPr lang="nb-NO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Accuracy for the Proposed Model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SA = 0.9994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 = 0.9902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PU = 0.9994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0980390"/>
                  </a:ext>
                </a:extLst>
              </a:tr>
              <a:tr h="1273429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ResMorCNN</a:t>
                      </a: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Model: Hyperspectral Images Classification Using Residual-Injection Morphological Features &amp; 3D-CNN Layers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IEEE, 2023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IP, SA, PU, </a:t>
                      </a: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Hoston</a:t>
                      </a: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</a:t>
                      </a: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University</a:t>
                      </a: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(HU)</a:t>
                      </a:r>
                      <a:endParaRPr lang="fr-FR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The </a:t>
                      </a:r>
                      <a:r>
                        <a:rPr lang="en-US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ResMorCNN</a:t>
                      </a: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model extracts forms, interregional interactions, and structural data from HSIs by using 3D convolutional layers and morphology mathematics.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CNN,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ResMorCNN</a:t>
                      </a:r>
                      <a:endParaRPr lang="en-US" sz="1800" u="none" strike="noStrike" err="1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OA (</a:t>
                      </a: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Overall</a:t>
                      </a: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</a:t>
                      </a: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Average</a:t>
                      </a: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 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Proposed</a:t>
                      </a: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</a:t>
                      </a:r>
                      <a:r>
                        <a:rPr lang="fr-FR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ResMorCNN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SA = 0.9971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 = 0.9781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PU = 0.9933</a:t>
                      </a:r>
                      <a:endParaRPr lang="fr-FR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323591"/>
                  </a:ext>
                </a:extLst>
              </a:tr>
              <a:tr h="2867406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800" u="none" strike="noStrike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PiCovS</a:t>
                      </a: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: Pixel-Level With Covariance Pooling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Feature and Superpixel-Level Feature Fusion</a:t>
                      </a:r>
                      <a:b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for Hyperspectral Image Classification</a:t>
                      </a:r>
                      <a:endParaRPr lang="en-US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IEEE, 2023</a:t>
                      </a:r>
                      <a:endParaRPr lang="en-US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IP, SA, PU</a:t>
                      </a:r>
                      <a:endParaRPr lang="en-IN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 novel covariance pooling technique with an attention mechanism within the CNN branch, enabling the gathering and application of holistic HSI information along spectral and spatial dimensions. </a:t>
                      </a:r>
                      <a:endParaRPr lang="en-US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CNN, GCN</a:t>
                      </a:r>
                      <a:endParaRPr lang="en-US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SA = 99.98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IP = 99.84</a:t>
                      </a:r>
                      <a:b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</a:br>
                      <a:r>
                        <a:rPr lang="fr-FR" sz="120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PU = 99.97</a:t>
                      </a:r>
                      <a:endParaRPr lang="fr-FR" sz="1800" u="none" strike="noStrike" dirty="0">
                        <a:effectLst/>
                        <a:latin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327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73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57921-0F09-0A84-0B43-3C973196F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latin typeface="Century Gothic"/>
                <a:cs typeface="Calibri Light"/>
              </a:rPr>
              <a:t>Libraries Used</a:t>
            </a:r>
            <a:endParaRPr lang="en-US" sz="3600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AF12CDF-22D7-6F73-B8AF-EE63909C62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7087732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773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A6D10-B3E5-D809-67B0-324B60B6D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cs typeface="Calibri Light"/>
              </a:rPr>
              <a:t>Applications</a:t>
            </a:r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4EC8567-5E7E-5532-B428-941E3C541D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6782326"/>
              </p:ext>
            </p:extLst>
          </p:nvPr>
        </p:nvGraphicFramePr>
        <p:xfrm>
          <a:off x="4769359" y="639763"/>
          <a:ext cx="6770179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4403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4193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Data Description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0708" y="1134859"/>
            <a:ext cx="11601718" cy="52511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l">
              <a:buFont typeface="Wingdings" panose="020B0604020202020204" pitchFamily="34" charset="0"/>
              <a:buChar char="Ø"/>
            </a:pP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8975FE-39F6-3D94-58F4-3F89528BD7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5409436"/>
              </p:ext>
            </p:extLst>
          </p:nvPr>
        </p:nvGraphicFramePr>
        <p:xfrm>
          <a:off x="711868" y="1844841"/>
          <a:ext cx="10831584" cy="4503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4508">
                  <a:extLst>
                    <a:ext uri="{9D8B030D-6E8A-4147-A177-3AD203B41FA5}">
                      <a16:colId xmlns:a16="http://schemas.microsoft.com/office/drawing/2014/main" val="1573468881"/>
                    </a:ext>
                  </a:extLst>
                </a:gridCol>
                <a:gridCol w="2325472">
                  <a:extLst>
                    <a:ext uri="{9D8B030D-6E8A-4147-A177-3AD203B41FA5}">
                      <a16:colId xmlns:a16="http://schemas.microsoft.com/office/drawing/2014/main" val="2755758851"/>
                    </a:ext>
                  </a:extLst>
                </a:gridCol>
                <a:gridCol w="2800728">
                  <a:extLst>
                    <a:ext uri="{9D8B030D-6E8A-4147-A177-3AD203B41FA5}">
                      <a16:colId xmlns:a16="http://schemas.microsoft.com/office/drawing/2014/main" val="316247113"/>
                    </a:ext>
                  </a:extLst>
                </a:gridCol>
                <a:gridCol w="2059185">
                  <a:extLst>
                    <a:ext uri="{9D8B030D-6E8A-4147-A177-3AD203B41FA5}">
                      <a16:colId xmlns:a16="http://schemas.microsoft.com/office/drawing/2014/main" val="3329522789"/>
                    </a:ext>
                  </a:extLst>
                </a:gridCol>
                <a:gridCol w="1801691">
                  <a:extLst>
                    <a:ext uri="{9D8B030D-6E8A-4147-A177-3AD203B41FA5}">
                      <a16:colId xmlns:a16="http://schemas.microsoft.com/office/drawing/2014/main" val="2134284998"/>
                    </a:ext>
                  </a:extLst>
                </a:gridCol>
              </a:tblGrid>
              <a:tr h="768361">
                <a:tc>
                  <a:txBody>
                    <a:bodyPr/>
                    <a:lstStyle/>
                    <a:p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Indian Pines 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Pavia University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dirty="0">
                          <a:latin typeface="Times New Roman"/>
                        </a:rPr>
                        <a:t>Salinas Data</a:t>
                      </a:r>
                      <a:endParaRPr lang="en-US" sz="1400" dirty="0"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Other Dataset :</a:t>
                      </a:r>
                    </a:p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From Kaggle, Google Earth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4105188882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Location 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Indiana (USA)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Pavia, northern Italy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Salinas Valley, California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 Poland, Central Europe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3190627410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Data Type 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Hyperspectral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Hyperspectral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Hyperspectral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Multi Spectral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257528836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Number Of Bands 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Times New Roman"/>
                        </a:rPr>
                        <a:t>220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115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224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3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1881579020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Bands in Corrected Data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200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103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204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3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1323917771"/>
                  </a:ext>
                </a:extLst>
              </a:tr>
              <a:tr h="76836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Total Classes 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16,</a:t>
                      </a:r>
                      <a:r>
                        <a:rPr lang="en-US" sz="1400" b="0" i="0" u="none" strike="noStrike" noProof="0" dirty="0">
                          <a:latin typeface="Times New Roman"/>
                        </a:rPr>
                        <a:t>Wheat,Soybean-clean,</a:t>
                      </a:r>
                      <a:r>
                        <a:rPr lang="en-US" sz="1400" b="0" i="0" u="none" strike="noStrike" noProof="0" dirty="0">
                          <a:solidFill>
                            <a:srgbClr val="000000"/>
                          </a:solidFill>
                          <a:latin typeface="Times New Roman"/>
                        </a:rPr>
                        <a:t>Oats,Corn,Grass-trees etc.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9,Asphalt,</a:t>
                      </a:r>
                      <a:r>
                        <a:rPr lang="en-US" sz="1400" b="0" i="0" u="none" strike="noStrike" noProof="0" dirty="0">
                          <a:solidFill>
                            <a:srgbClr val="000000"/>
                          </a:solidFill>
                          <a:latin typeface="Times New Roman"/>
                        </a:rPr>
                        <a:t>Meadows,Gravel,Trees,,Bare Soil etc.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16,Brocoli_green_weeds_1,Grapes_untrained,Lettuce_romaine_4wk etc.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4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390215104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Spatial Resolution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20 m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1.3 m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3.7 m 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3C4043"/>
                          </a:solidFill>
                          <a:latin typeface="Times New Roman"/>
                        </a:rPr>
                        <a:t>25 cm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1257641990"/>
                  </a:ext>
                </a:extLst>
              </a:tr>
              <a:tr h="33119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>
                          <a:latin typeface="Times New Roman"/>
                        </a:rPr>
                        <a:t>Total No of Pixels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145*145=21025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610, 340=207400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202124"/>
                          </a:solidFill>
                          <a:latin typeface="Times New Roman"/>
                        </a:rPr>
                        <a:t>512, 217=111104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3C4043"/>
                          </a:solidFill>
                          <a:latin typeface="Times New Roman"/>
                        </a:rPr>
                        <a:t>-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1815621036"/>
                  </a:ext>
                </a:extLst>
              </a:tr>
              <a:tr h="635885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None/>
                      </a:pPr>
                      <a:r>
                        <a:rPr lang="en-US" sz="1400" b="0" i="0" u="none" strike="noStrike" noProof="0" dirty="0">
                          <a:latin typeface="Times New Roman"/>
                        </a:rPr>
                        <a:t>File Format Used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.mat File</a:t>
                      </a: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.mat File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040C28"/>
                          </a:solidFill>
                          <a:latin typeface="Times New Roman"/>
                        </a:rPr>
                        <a:t>.mat File</a:t>
                      </a:r>
                      <a:endParaRPr lang="en-US" sz="1400" dirty="0">
                        <a:latin typeface="Times New Roman"/>
                      </a:endParaRPr>
                    </a:p>
                  </a:txBody>
                  <a:tcPr marL="76338" marR="76338" marT="38169" marB="38169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solidFill>
                            <a:srgbClr val="3C4043"/>
                          </a:solidFill>
                          <a:latin typeface="Times New Roman"/>
                        </a:rPr>
                        <a:t>Geo Tiff</a:t>
                      </a:r>
                    </a:p>
                  </a:txBody>
                  <a:tcPr marL="76338" marR="76338" marT="38169" marB="38169"/>
                </a:tc>
                <a:extLst>
                  <a:ext uri="{0D108BD9-81ED-4DB2-BD59-A6C34878D82A}">
                    <a16:rowId xmlns:a16="http://schemas.microsoft.com/office/drawing/2014/main" val="3337965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870CBD-95B5-86A9-3BB1-BF8C48886AF6}"/>
              </a:ext>
            </a:extLst>
          </p:cNvPr>
          <p:cNvSpPr txBox="1"/>
          <p:nvPr/>
        </p:nvSpPr>
        <p:spPr>
          <a:xfrm>
            <a:off x="764506" y="263190"/>
            <a:ext cx="4317330" cy="7540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300" dirty="0">
                <a:solidFill>
                  <a:srgbClr val="404040"/>
                </a:solidFill>
                <a:latin typeface="Calibri Light"/>
                <a:cs typeface="Calibri Light"/>
              </a:rPr>
              <a:t>Data Visualization </a:t>
            </a:r>
            <a:endParaRPr lang="en-US" dirty="0"/>
          </a:p>
        </p:txBody>
      </p:sp>
      <p:pic>
        <p:nvPicPr>
          <p:cNvPr id="3" name="Picture 2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3B48A367-C1F1-7CFD-49A5-99B8B8F0B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04" y="831037"/>
            <a:ext cx="4267199" cy="48242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417FF9-2D40-B160-7269-71C534C4458E}"/>
              </a:ext>
            </a:extLst>
          </p:cNvPr>
          <p:cNvSpPr txBox="1"/>
          <p:nvPr/>
        </p:nvSpPr>
        <p:spPr>
          <a:xfrm>
            <a:off x="2697502" y="576583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Salinas Dataset</a:t>
            </a:r>
            <a:endParaRPr lang="en-US" dirty="0"/>
          </a:p>
        </p:txBody>
      </p:sp>
      <p:pic>
        <p:nvPicPr>
          <p:cNvPr id="5" name="Picture 4" descr="A collage of different colored squares&#10;&#10;Description automatically generated">
            <a:extLst>
              <a:ext uri="{FF2B5EF4-FFF2-40B4-BE49-F238E27FC236}">
                <a16:creationId xmlns:a16="http://schemas.microsoft.com/office/drawing/2014/main" id="{E1E2B341-EDE2-7E25-DE18-A2F61C4F2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527" y="1341"/>
            <a:ext cx="5351172" cy="27770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9C9A9F-2EC4-4B5A-062E-3039FF29748B}"/>
              </a:ext>
            </a:extLst>
          </p:cNvPr>
          <p:cNvSpPr txBox="1"/>
          <p:nvPr/>
        </p:nvSpPr>
        <p:spPr>
          <a:xfrm>
            <a:off x="8488786" y="2778348"/>
            <a:ext cx="13909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Indian Pines</a:t>
            </a:r>
            <a:endParaRPr lang="en-US" dirty="0"/>
          </a:p>
        </p:txBody>
      </p:sp>
      <p:pic>
        <p:nvPicPr>
          <p:cNvPr id="7" name="Picture 6" descr="A satellite image of a city&#10;&#10;Description automatically generated">
            <a:extLst>
              <a:ext uri="{FF2B5EF4-FFF2-40B4-BE49-F238E27FC236}">
                <a16:creationId xmlns:a16="http://schemas.microsoft.com/office/drawing/2014/main" id="{408AEFDB-2CF9-7E46-D38C-CB50D69B9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245" y="3123826"/>
            <a:ext cx="4610636" cy="29714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696A1E-6B45-6412-48F6-039228D68FA2}"/>
              </a:ext>
            </a:extLst>
          </p:cNvPr>
          <p:cNvSpPr txBox="1"/>
          <p:nvPr/>
        </p:nvSpPr>
        <p:spPr>
          <a:xfrm>
            <a:off x="8196598" y="6005168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Pavia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795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96C33-0C9F-C354-CCE7-D3235F77B4BD}"/>
              </a:ext>
            </a:extLst>
          </p:cNvPr>
          <p:cNvSpPr txBox="1"/>
          <p:nvPr/>
        </p:nvSpPr>
        <p:spPr>
          <a:xfrm>
            <a:off x="141450" y="2713958"/>
            <a:ext cx="3836817" cy="869046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5400" dirty="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diagram of a software layer&#10;&#10;Description automatically generated">
            <a:extLst>
              <a:ext uri="{FF2B5EF4-FFF2-40B4-BE49-F238E27FC236}">
                <a16:creationId xmlns:a16="http://schemas.microsoft.com/office/drawing/2014/main" id="{C56A9CA7-366C-5CE1-197B-FAC324EDF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775" y="48527"/>
            <a:ext cx="5781248" cy="667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720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</TotalTime>
  <Words>1135</Words>
  <Application>Microsoft Office PowerPoint</Application>
  <PresentationFormat>Widescreen</PresentationFormat>
  <Paragraphs>182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Times New Roman</vt:lpstr>
      <vt:lpstr>Wingdings</vt:lpstr>
      <vt:lpstr>Retrospect</vt:lpstr>
      <vt:lpstr>Comparative study of various algorithms on  Hyperspectral Data</vt:lpstr>
      <vt:lpstr>PowerPoint Presentation</vt:lpstr>
      <vt:lpstr>Literature Survey</vt:lpstr>
      <vt:lpstr>PowerPoint Presentation</vt:lpstr>
      <vt:lpstr>Libraries Used</vt:lpstr>
      <vt:lpstr>Applications</vt:lpstr>
      <vt:lpstr>Data Description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Manas Rode</cp:lastModifiedBy>
  <cp:revision>266</cp:revision>
  <dcterms:created xsi:type="dcterms:W3CDTF">2023-11-27T14:21:33Z</dcterms:created>
  <dcterms:modified xsi:type="dcterms:W3CDTF">2023-11-28T09:07:43Z</dcterms:modified>
</cp:coreProperties>
</file>